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69" r:id="rId6"/>
    <p:sldId id="270" r:id="rId7"/>
    <p:sldId id="265" r:id="rId8"/>
    <p:sldId id="267" r:id="rId9"/>
    <p:sldId id="259" r:id="rId10"/>
    <p:sldId id="260" r:id="rId11"/>
    <p:sldId id="289" r:id="rId12"/>
    <p:sldId id="290" r:id="rId13"/>
    <p:sldId id="261" r:id="rId14"/>
    <p:sldId id="282" r:id="rId15"/>
    <p:sldId id="281" r:id="rId16"/>
    <p:sldId id="283" r:id="rId17"/>
    <p:sldId id="284" r:id="rId18"/>
    <p:sldId id="285" r:id="rId19"/>
    <p:sldId id="262" r:id="rId20"/>
    <p:sldId id="286" r:id="rId21"/>
    <p:sldId id="287" r:id="rId22"/>
    <p:sldId id="288" r:id="rId23"/>
    <p:sldId id="268" r:id="rId24"/>
    <p:sldId id="275" r:id="rId25"/>
    <p:sldId id="277" r:id="rId26"/>
    <p:sldId id="280" r:id="rId27"/>
    <p:sldId id="278" r:id="rId28"/>
    <p:sldId id="279" r:id="rId29"/>
    <p:sldId id="263"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7" d="100"/>
          <a:sy n="77" d="100"/>
        </p:scale>
        <p:origin x="91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BB193-137C-0AA8-4433-89093A4F01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138AC616-E6E5-A55D-4586-7E0B41387C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109F7574-48F3-0B7B-96AB-22A217DC6EB0}"/>
              </a:ext>
            </a:extLst>
          </p:cNvPr>
          <p:cNvSpPr>
            <a:spLocks noGrp="1"/>
          </p:cNvSpPr>
          <p:nvPr>
            <p:ph type="dt" sz="half" idx="10"/>
          </p:nvPr>
        </p:nvSpPr>
        <p:spPr/>
        <p:txBody>
          <a:bodyPr/>
          <a:lstStyle/>
          <a:p>
            <a:fld id="{A77A176E-D1F0-40E5-916B-CF19422D5A88}" type="datetimeFigureOut">
              <a:rPr lang="en-IN" smtClean="0"/>
              <a:t>09-07-2025</a:t>
            </a:fld>
            <a:endParaRPr lang="en-IN"/>
          </a:p>
        </p:txBody>
      </p:sp>
      <p:sp>
        <p:nvSpPr>
          <p:cNvPr id="5" name="Footer Placeholder 4">
            <a:extLst>
              <a:ext uri="{FF2B5EF4-FFF2-40B4-BE49-F238E27FC236}">
                <a16:creationId xmlns:a16="http://schemas.microsoft.com/office/drawing/2014/main" id="{78CD053B-24B4-ED22-AA98-F8EF5787E85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78615E6-2AA7-40F9-BEE8-8A25AB685172}"/>
              </a:ext>
            </a:extLst>
          </p:cNvPr>
          <p:cNvSpPr>
            <a:spLocks noGrp="1"/>
          </p:cNvSpPr>
          <p:nvPr>
            <p:ph type="sldNum" sz="quarter" idx="12"/>
          </p:nvPr>
        </p:nvSpPr>
        <p:spPr/>
        <p:txBody>
          <a:bodyPr/>
          <a:lstStyle/>
          <a:p>
            <a:fld id="{3C2D16D0-EA52-4117-8B14-BE36E09285B7}" type="slidenum">
              <a:rPr lang="en-IN" smtClean="0"/>
              <a:t>‹#›</a:t>
            </a:fld>
            <a:endParaRPr lang="en-IN"/>
          </a:p>
        </p:txBody>
      </p:sp>
    </p:spTree>
    <p:extLst>
      <p:ext uri="{BB962C8B-B14F-4D97-AF65-F5344CB8AC3E}">
        <p14:creationId xmlns:p14="http://schemas.microsoft.com/office/powerpoint/2010/main" val="1571863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426F8-FEC4-8BB8-2831-237F00594FF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F7E10F8-792E-CC1D-2F50-E75EFD5DC0A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5F9C034-5F81-ECD4-E7E3-108431122BC0}"/>
              </a:ext>
            </a:extLst>
          </p:cNvPr>
          <p:cNvSpPr>
            <a:spLocks noGrp="1"/>
          </p:cNvSpPr>
          <p:nvPr>
            <p:ph type="dt" sz="half" idx="10"/>
          </p:nvPr>
        </p:nvSpPr>
        <p:spPr/>
        <p:txBody>
          <a:bodyPr/>
          <a:lstStyle/>
          <a:p>
            <a:fld id="{A77A176E-D1F0-40E5-916B-CF19422D5A88}" type="datetimeFigureOut">
              <a:rPr lang="en-IN" smtClean="0"/>
              <a:t>09-07-2025</a:t>
            </a:fld>
            <a:endParaRPr lang="en-IN"/>
          </a:p>
        </p:txBody>
      </p:sp>
      <p:sp>
        <p:nvSpPr>
          <p:cNvPr id="5" name="Footer Placeholder 4">
            <a:extLst>
              <a:ext uri="{FF2B5EF4-FFF2-40B4-BE49-F238E27FC236}">
                <a16:creationId xmlns:a16="http://schemas.microsoft.com/office/drawing/2014/main" id="{E07304E0-0D0B-7C41-825E-BC9592300BA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57F5380-1CA9-3EB2-5376-2B95BFEB4B46}"/>
              </a:ext>
            </a:extLst>
          </p:cNvPr>
          <p:cNvSpPr>
            <a:spLocks noGrp="1"/>
          </p:cNvSpPr>
          <p:nvPr>
            <p:ph type="sldNum" sz="quarter" idx="12"/>
          </p:nvPr>
        </p:nvSpPr>
        <p:spPr/>
        <p:txBody>
          <a:bodyPr/>
          <a:lstStyle/>
          <a:p>
            <a:fld id="{3C2D16D0-EA52-4117-8B14-BE36E09285B7}" type="slidenum">
              <a:rPr lang="en-IN" smtClean="0"/>
              <a:t>‹#›</a:t>
            </a:fld>
            <a:endParaRPr lang="en-IN"/>
          </a:p>
        </p:txBody>
      </p:sp>
    </p:spTree>
    <p:extLst>
      <p:ext uri="{BB962C8B-B14F-4D97-AF65-F5344CB8AC3E}">
        <p14:creationId xmlns:p14="http://schemas.microsoft.com/office/powerpoint/2010/main" val="3736270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967D86-5F0C-FA34-1D00-B09309049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677C605-B2BB-8A74-7905-DDADB8327D7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93F8BB7-B93B-0302-3B63-03A565ECF5F9}"/>
              </a:ext>
            </a:extLst>
          </p:cNvPr>
          <p:cNvSpPr>
            <a:spLocks noGrp="1"/>
          </p:cNvSpPr>
          <p:nvPr>
            <p:ph type="dt" sz="half" idx="10"/>
          </p:nvPr>
        </p:nvSpPr>
        <p:spPr/>
        <p:txBody>
          <a:bodyPr/>
          <a:lstStyle/>
          <a:p>
            <a:fld id="{A77A176E-D1F0-40E5-916B-CF19422D5A88}" type="datetimeFigureOut">
              <a:rPr lang="en-IN" smtClean="0"/>
              <a:t>09-07-2025</a:t>
            </a:fld>
            <a:endParaRPr lang="en-IN"/>
          </a:p>
        </p:txBody>
      </p:sp>
      <p:sp>
        <p:nvSpPr>
          <p:cNvPr id="5" name="Footer Placeholder 4">
            <a:extLst>
              <a:ext uri="{FF2B5EF4-FFF2-40B4-BE49-F238E27FC236}">
                <a16:creationId xmlns:a16="http://schemas.microsoft.com/office/drawing/2014/main" id="{3E7DB04C-9E5F-F7C4-7908-260FD7CE846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C3FFCCE-532B-D1EB-B119-B273BDFE9FEA}"/>
              </a:ext>
            </a:extLst>
          </p:cNvPr>
          <p:cNvSpPr>
            <a:spLocks noGrp="1"/>
          </p:cNvSpPr>
          <p:nvPr>
            <p:ph type="sldNum" sz="quarter" idx="12"/>
          </p:nvPr>
        </p:nvSpPr>
        <p:spPr/>
        <p:txBody>
          <a:bodyPr/>
          <a:lstStyle/>
          <a:p>
            <a:fld id="{3C2D16D0-EA52-4117-8B14-BE36E09285B7}" type="slidenum">
              <a:rPr lang="en-IN" smtClean="0"/>
              <a:t>‹#›</a:t>
            </a:fld>
            <a:endParaRPr lang="en-IN"/>
          </a:p>
        </p:txBody>
      </p:sp>
    </p:spTree>
    <p:extLst>
      <p:ext uri="{BB962C8B-B14F-4D97-AF65-F5344CB8AC3E}">
        <p14:creationId xmlns:p14="http://schemas.microsoft.com/office/powerpoint/2010/main" val="2458669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89DD7-E473-6E22-8B1D-2CDA70BEFA0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5494FDE-0891-EF66-245C-C11B3BD4F74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4552EC1-CD19-4C7C-7ADB-0026503B8F4F}"/>
              </a:ext>
            </a:extLst>
          </p:cNvPr>
          <p:cNvSpPr>
            <a:spLocks noGrp="1"/>
          </p:cNvSpPr>
          <p:nvPr>
            <p:ph type="dt" sz="half" idx="10"/>
          </p:nvPr>
        </p:nvSpPr>
        <p:spPr/>
        <p:txBody>
          <a:bodyPr/>
          <a:lstStyle/>
          <a:p>
            <a:fld id="{A77A176E-D1F0-40E5-916B-CF19422D5A88}" type="datetimeFigureOut">
              <a:rPr lang="en-IN" smtClean="0"/>
              <a:t>09-07-2025</a:t>
            </a:fld>
            <a:endParaRPr lang="en-IN"/>
          </a:p>
        </p:txBody>
      </p:sp>
      <p:sp>
        <p:nvSpPr>
          <p:cNvPr id="5" name="Footer Placeholder 4">
            <a:extLst>
              <a:ext uri="{FF2B5EF4-FFF2-40B4-BE49-F238E27FC236}">
                <a16:creationId xmlns:a16="http://schemas.microsoft.com/office/drawing/2014/main" id="{9FAE9896-0C26-DBC3-46FB-013A530A77C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8E817E0-0B6B-8A14-903A-27E6272BBF9E}"/>
              </a:ext>
            </a:extLst>
          </p:cNvPr>
          <p:cNvSpPr>
            <a:spLocks noGrp="1"/>
          </p:cNvSpPr>
          <p:nvPr>
            <p:ph type="sldNum" sz="quarter" idx="12"/>
          </p:nvPr>
        </p:nvSpPr>
        <p:spPr/>
        <p:txBody>
          <a:bodyPr/>
          <a:lstStyle/>
          <a:p>
            <a:fld id="{3C2D16D0-EA52-4117-8B14-BE36E09285B7}" type="slidenum">
              <a:rPr lang="en-IN" smtClean="0"/>
              <a:t>‹#›</a:t>
            </a:fld>
            <a:endParaRPr lang="en-IN"/>
          </a:p>
        </p:txBody>
      </p:sp>
    </p:spTree>
    <p:extLst>
      <p:ext uri="{BB962C8B-B14F-4D97-AF65-F5344CB8AC3E}">
        <p14:creationId xmlns:p14="http://schemas.microsoft.com/office/powerpoint/2010/main" val="3346333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A8CFF-C34E-AF96-FE3E-3D4ADCFA7D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2AE9E8A5-E400-7F16-45D9-F78008F449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F6558DC-865A-ED0A-B931-48FCDDB861B9}"/>
              </a:ext>
            </a:extLst>
          </p:cNvPr>
          <p:cNvSpPr>
            <a:spLocks noGrp="1"/>
          </p:cNvSpPr>
          <p:nvPr>
            <p:ph type="dt" sz="half" idx="10"/>
          </p:nvPr>
        </p:nvSpPr>
        <p:spPr/>
        <p:txBody>
          <a:bodyPr/>
          <a:lstStyle/>
          <a:p>
            <a:fld id="{A77A176E-D1F0-40E5-916B-CF19422D5A88}" type="datetimeFigureOut">
              <a:rPr lang="en-IN" smtClean="0"/>
              <a:t>09-07-2025</a:t>
            </a:fld>
            <a:endParaRPr lang="en-IN"/>
          </a:p>
        </p:txBody>
      </p:sp>
      <p:sp>
        <p:nvSpPr>
          <p:cNvPr id="5" name="Footer Placeholder 4">
            <a:extLst>
              <a:ext uri="{FF2B5EF4-FFF2-40B4-BE49-F238E27FC236}">
                <a16:creationId xmlns:a16="http://schemas.microsoft.com/office/drawing/2014/main" id="{BDA0EB87-87CC-CAC8-51CF-3A5796B9ADD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5AF9AA1-F7BA-2FAA-A13C-CB54EE93F744}"/>
              </a:ext>
            </a:extLst>
          </p:cNvPr>
          <p:cNvSpPr>
            <a:spLocks noGrp="1"/>
          </p:cNvSpPr>
          <p:nvPr>
            <p:ph type="sldNum" sz="quarter" idx="12"/>
          </p:nvPr>
        </p:nvSpPr>
        <p:spPr/>
        <p:txBody>
          <a:bodyPr/>
          <a:lstStyle/>
          <a:p>
            <a:fld id="{3C2D16D0-EA52-4117-8B14-BE36E09285B7}" type="slidenum">
              <a:rPr lang="en-IN" smtClean="0"/>
              <a:t>‹#›</a:t>
            </a:fld>
            <a:endParaRPr lang="en-IN"/>
          </a:p>
        </p:txBody>
      </p:sp>
    </p:spTree>
    <p:extLst>
      <p:ext uri="{BB962C8B-B14F-4D97-AF65-F5344CB8AC3E}">
        <p14:creationId xmlns:p14="http://schemas.microsoft.com/office/powerpoint/2010/main" val="2778768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1B8C3-C9E0-7BFF-9BBA-1B9BA6658C1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36F2B96-831D-DF87-B357-B795F7BCC8D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6C0542E8-B071-832B-05F7-58A1CB233A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08CE036-BB5C-6B8A-3CFC-C63DE8D4CD4D}"/>
              </a:ext>
            </a:extLst>
          </p:cNvPr>
          <p:cNvSpPr>
            <a:spLocks noGrp="1"/>
          </p:cNvSpPr>
          <p:nvPr>
            <p:ph type="dt" sz="half" idx="10"/>
          </p:nvPr>
        </p:nvSpPr>
        <p:spPr/>
        <p:txBody>
          <a:bodyPr/>
          <a:lstStyle/>
          <a:p>
            <a:fld id="{A77A176E-D1F0-40E5-916B-CF19422D5A88}" type="datetimeFigureOut">
              <a:rPr lang="en-IN" smtClean="0"/>
              <a:t>09-07-2025</a:t>
            </a:fld>
            <a:endParaRPr lang="en-IN"/>
          </a:p>
        </p:txBody>
      </p:sp>
      <p:sp>
        <p:nvSpPr>
          <p:cNvPr id="6" name="Footer Placeholder 5">
            <a:extLst>
              <a:ext uri="{FF2B5EF4-FFF2-40B4-BE49-F238E27FC236}">
                <a16:creationId xmlns:a16="http://schemas.microsoft.com/office/drawing/2014/main" id="{70727FDD-3B28-5A06-6840-507A064E80F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264D6C5-E9C1-6CFD-0380-B48BF1F08434}"/>
              </a:ext>
            </a:extLst>
          </p:cNvPr>
          <p:cNvSpPr>
            <a:spLocks noGrp="1"/>
          </p:cNvSpPr>
          <p:nvPr>
            <p:ph type="sldNum" sz="quarter" idx="12"/>
          </p:nvPr>
        </p:nvSpPr>
        <p:spPr/>
        <p:txBody>
          <a:bodyPr/>
          <a:lstStyle/>
          <a:p>
            <a:fld id="{3C2D16D0-EA52-4117-8B14-BE36E09285B7}" type="slidenum">
              <a:rPr lang="en-IN" smtClean="0"/>
              <a:t>‹#›</a:t>
            </a:fld>
            <a:endParaRPr lang="en-IN"/>
          </a:p>
        </p:txBody>
      </p:sp>
    </p:spTree>
    <p:extLst>
      <p:ext uri="{BB962C8B-B14F-4D97-AF65-F5344CB8AC3E}">
        <p14:creationId xmlns:p14="http://schemas.microsoft.com/office/powerpoint/2010/main" val="3342538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646A9-18DF-1260-07FF-4EBF0358A1C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FB2241BE-1113-1CBD-0C39-0BDD57A38D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7BC20A-48CC-07D2-A885-F98871AE8E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1CD7BC16-229F-C48D-931E-19CF57CD6D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B88AE1-DCBF-BA3C-2892-91172E26D0D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8204B383-FDCC-ED15-82E1-C860D6F399D8}"/>
              </a:ext>
            </a:extLst>
          </p:cNvPr>
          <p:cNvSpPr>
            <a:spLocks noGrp="1"/>
          </p:cNvSpPr>
          <p:nvPr>
            <p:ph type="dt" sz="half" idx="10"/>
          </p:nvPr>
        </p:nvSpPr>
        <p:spPr/>
        <p:txBody>
          <a:bodyPr/>
          <a:lstStyle/>
          <a:p>
            <a:fld id="{A77A176E-D1F0-40E5-916B-CF19422D5A88}" type="datetimeFigureOut">
              <a:rPr lang="en-IN" smtClean="0"/>
              <a:t>09-07-2025</a:t>
            </a:fld>
            <a:endParaRPr lang="en-IN"/>
          </a:p>
        </p:txBody>
      </p:sp>
      <p:sp>
        <p:nvSpPr>
          <p:cNvPr id="8" name="Footer Placeholder 7">
            <a:extLst>
              <a:ext uri="{FF2B5EF4-FFF2-40B4-BE49-F238E27FC236}">
                <a16:creationId xmlns:a16="http://schemas.microsoft.com/office/drawing/2014/main" id="{164C0994-B003-E708-7744-FFE9807E1D0F}"/>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0E83AFBB-7BD1-95A9-4DE0-CE001528F87E}"/>
              </a:ext>
            </a:extLst>
          </p:cNvPr>
          <p:cNvSpPr>
            <a:spLocks noGrp="1"/>
          </p:cNvSpPr>
          <p:nvPr>
            <p:ph type="sldNum" sz="quarter" idx="12"/>
          </p:nvPr>
        </p:nvSpPr>
        <p:spPr/>
        <p:txBody>
          <a:bodyPr/>
          <a:lstStyle/>
          <a:p>
            <a:fld id="{3C2D16D0-EA52-4117-8B14-BE36E09285B7}" type="slidenum">
              <a:rPr lang="en-IN" smtClean="0"/>
              <a:t>‹#›</a:t>
            </a:fld>
            <a:endParaRPr lang="en-IN"/>
          </a:p>
        </p:txBody>
      </p:sp>
    </p:spTree>
    <p:extLst>
      <p:ext uri="{BB962C8B-B14F-4D97-AF65-F5344CB8AC3E}">
        <p14:creationId xmlns:p14="http://schemas.microsoft.com/office/powerpoint/2010/main" val="245259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3B4BB-5D17-868D-BA9E-34354C0645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C071C19E-3D37-A1BE-C7E1-F4694C162556}"/>
              </a:ext>
            </a:extLst>
          </p:cNvPr>
          <p:cNvSpPr>
            <a:spLocks noGrp="1"/>
          </p:cNvSpPr>
          <p:nvPr>
            <p:ph type="dt" sz="half" idx="10"/>
          </p:nvPr>
        </p:nvSpPr>
        <p:spPr/>
        <p:txBody>
          <a:bodyPr/>
          <a:lstStyle/>
          <a:p>
            <a:fld id="{A77A176E-D1F0-40E5-916B-CF19422D5A88}" type="datetimeFigureOut">
              <a:rPr lang="en-IN" smtClean="0"/>
              <a:t>09-07-2025</a:t>
            </a:fld>
            <a:endParaRPr lang="en-IN"/>
          </a:p>
        </p:txBody>
      </p:sp>
      <p:sp>
        <p:nvSpPr>
          <p:cNvPr id="4" name="Footer Placeholder 3">
            <a:extLst>
              <a:ext uri="{FF2B5EF4-FFF2-40B4-BE49-F238E27FC236}">
                <a16:creationId xmlns:a16="http://schemas.microsoft.com/office/drawing/2014/main" id="{DA43BB2F-AF3E-B066-8E7B-DFB3049E19DC}"/>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B70DDE1B-BC59-C8A9-42F7-EE4A5A7BD371}"/>
              </a:ext>
            </a:extLst>
          </p:cNvPr>
          <p:cNvSpPr>
            <a:spLocks noGrp="1"/>
          </p:cNvSpPr>
          <p:nvPr>
            <p:ph type="sldNum" sz="quarter" idx="12"/>
          </p:nvPr>
        </p:nvSpPr>
        <p:spPr/>
        <p:txBody>
          <a:bodyPr/>
          <a:lstStyle/>
          <a:p>
            <a:fld id="{3C2D16D0-EA52-4117-8B14-BE36E09285B7}" type="slidenum">
              <a:rPr lang="en-IN" smtClean="0"/>
              <a:t>‹#›</a:t>
            </a:fld>
            <a:endParaRPr lang="en-IN"/>
          </a:p>
        </p:txBody>
      </p:sp>
    </p:spTree>
    <p:extLst>
      <p:ext uri="{BB962C8B-B14F-4D97-AF65-F5344CB8AC3E}">
        <p14:creationId xmlns:p14="http://schemas.microsoft.com/office/powerpoint/2010/main" val="1083102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AE4EBA-6E6B-384A-41CF-C6ABA64608D1}"/>
              </a:ext>
            </a:extLst>
          </p:cNvPr>
          <p:cNvSpPr>
            <a:spLocks noGrp="1"/>
          </p:cNvSpPr>
          <p:nvPr>
            <p:ph type="dt" sz="half" idx="10"/>
          </p:nvPr>
        </p:nvSpPr>
        <p:spPr/>
        <p:txBody>
          <a:bodyPr/>
          <a:lstStyle/>
          <a:p>
            <a:fld id="{A77A176E-D1F0-40E5-916B-CF19422D5A88}" type="datetimeFigureOut">
              <a:rPr lang="en-IN" smtClean="0"/>
              <a:t>09-07-2025</a:t>
            </a:fld>
            <a:endParaRPr lang="en-IN"/>
          </a:p>
        </p:txBody>
      </p:sp>
      <p:sp>
        <p:nvSpPr>
          <p:cNvPr id="3" name="Footer Placeholder 2">
            <a:extLst>
              <a:ext uri="{FF2B5EF4-FFF2-40B4-BE49-F238E27FC236}">
                <a16:creationId xmlns:a16="http://schemas.microsoft.com/office/drawing/2014/main" id="{730E90EC-0E12-799B-EF74-1EDA2868E8F6}"/>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A5F0B4AC-AFB3-B59C-A162-9CD7EC4A2099}"/>
              </a:ext>
            </a:extLst>
          </p:cNvPr>
          <p:cNvSpPr>
            <a:spLocks noGrp="1"/>
          </p:cNvSpPr>
          <p:nvPr>
            <p:ph type="sldNum" sz="quarter" idx="12"/>
          </p:nvPr>
        </p:nvSpPr>
        <p:spPr/>
        <p:txBody>
          <a:bodyPr/>
          <a:lstStyle/>
          <a:p>
            <a:fld id="{3C2D16D0-EA52-4117-8B14-BE36E09285B7}" type="slidenum">
              <a:rPr lang="en-IN" smtClean="0"/>
              <a:t>‹#›</a:t>
            </a:fld>
            <a:endParaRPr lang="en-IN"/>
          </a:p>
        </p:txBody>
      </p:sp>
    </p:spTree>
    <p:extLst>
      <p:ext uri="{BB962C8B-B14F-4D97-AF65-F5344CB8AC3E}">
        <p14:creationId xmlns:p14="http://schemas.microsoft.com/office/powerpoint/2010/main" val="1684434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01292-B5DD-5336-6F4E-8993A3B51A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7E863BAA-FDDF-A282-EE60-1C1DF659D1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5D6ADF4-735C-ED16-40D1-7B6E5F6F9D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1C0586-146C-6F7B-AA78-996C2DB47C74}"/>
              </a:ext>
            </a:extLst>
          </p:cNvPr>
          <p:cNvSpPr>
            <a:spLocks noGrp="1"/>
          </p:cNvSpPr>
          <p:nvPr>
            <p:ph type="dt" sz="half" idx="10"/>
          </p:nvPr>
        </p:nvSpPr>
        <p:spPr/>
        <p:txBody>
          <a:bodyPr/>
          <a:lstStyle/>
          <a:p>
            <a:fld id="{A77A176E-D1F0-40E5-916B-CF19422D5A88}" type="datetimeFigureOut">
              <a:rPr lang="en-IN" smtClean="0"/>
              <a:t>09-07-2025</a:t>
            </a:fld>
            <a:endParaRPr lang="en-IN"/>
          </a:p>
        </p:txBody>
      </p:sp>
      <p:sp>
        <p:nvSpPr>
          <p:cNvPr id="6" name="Footer Placeholder 5">
            <a:extLst>
              <a:ext uri="{FF2B5EF4-FFF2-40B4-BE49-F238E27FC236}">
                <a16:creationId xmlns:a16="http://schemas.microsoft.com/office/drawing/2014/main" id="{CF3C3A5B-2AB5-DFA9-4181-8886C0153C1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8240E63-532E-A1D9-F9C5-2E0C35059621}"/>
              </a:ext>
            </a:extLst>
          </p:cNvPr>
          <p:cNvSpPr>
            <a:spLocks noGrp="1"/>
          </p:cNvSpPr>
          <p:nvPr>
            <p:ph type="sldNum" sz="quarter" idx="12"/>
          </p:nvPr>
        </p:nvSpPr>
        <p:spPr/>
        <p:txBody>
          <a:bodyPr/>
          <a:lstStyle/>
          <a:p>
            <a:fld id="{3C2D16D0-EA52-4117-8B14-BE36E09285B7}" type="slidenum">
              <a:rPr lang="en-IN" smtClean="0"/>
              <a:t>‹#›</a:t>
            </a:fld>
            <a:endParaRPr lang="en-IN"/>
          </a:p>
        </p:txBody>
      </p:sp>
    </p:spTree>
    <p:extLst>
      <p:ext uri="{BB962C8B-B14F-4D97-AF65-F5344CB8AC3E}">
        <p14:creationId xmlns:p14="http://schemas.microsoft.com/office/powerpoint/2010/main" val="425575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64FDE-EF76-F37E-3E80-B6FF8F23FD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3A4E5C83-487A-4347-92A6-BAD8ED90D5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656D0A99-B92B-CFC7-E28D-BA04E2900A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76D975-18C4-C9D2-65F3-4598323CB7B9}"/>
              </a:ext>
            </a:extLst>
          </p:cNvPr>
          <p:cNvSpPr>
            <a:spLocks noGrp="1"/>
          </p:cNvSpPr>
          <p:nvPr>
            <p:ph type="dt" sz="half" idx="10"/>
          </p:nvPr>
        </p:nvSpPr>
        <p:spPr/>
        <p:txBody>
          <a:bodyPr/>
          <a:lstStyle/>
          <a:p>
            <a:fld id="{A77A176E-D1F0-40E5-916B-CF19422D5A88}" type="datetimeFigureOut">
              <a:rPr lang="en-IN" smtClean="0"/>
              <a:t>09-07-2025</a:t>
            </a:fld>
            <a:endParaRPr lang="en-IN"/>
          </a:p>
        </p:txBody>
      </p:sp>
      <p:sp>
        <p:nvSpPr>
          <p:cNvPr id="6" name="Footer Placeholder 5">
            <a:extLst>
              <a:ext uri="{FF2B5EF4-FFF2-40B4-BE49-F238E27FC236}">
                <a16:creationId xmlns:a16="http://schemas.microsoft.com/office/drawing/2014/main" id="{7B536045-9FFF-BCF3-5B7E-0711B1A82F0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A0CA1F3-8466-8EF7-C3C7-CC52FC14615E}"/>
              </a:ext>
            </a:extLst>
          </p:cNvPr>
          <p:cNvSpPr>
            <a:spLocks noGrp="1"/>
          </p:cNvSpPr>
          <p:nvPr>
            <p:ph type="sldNum" sz="quarter" idx="12"/>
          </p:nvPr>
        </p:nvSpPr>
        <p:spPr/>
        <p:txBody>
          <a:bodyPr/>
          <a:lstStyle/>
          <a:p>
            <a:fld id="{3C2D16D0-EA52-4117-8B14-BE36E09285B7}" type="slidenum">
              <a:rPr lang="en-IN" smtClean="0"/>
              <a:t>‹#›</a:t>
            </a:fld>
            <a:endParaRPr lang="en-IN"/>
          </a:p>
        </p:txBody>
      </p:sp>
    </p:spTree>
    <p:extLst>
      <p:ext uri="{BB962C8B-B14F-4D97-AF65-F5344CB8AC3E}">
        <p14:creationId xmlns:p14="http://schemas.microsoft.com/office/powerpoint/2010/main" val="3363237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2C7BF3-228F-4D1B-F6AF-B3A8655FE7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ED1F890-5A6D-7529-9A16-9A62475493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665F74A-2798-F79D-B332-6062A6E6CD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7A176E-D1F0-40E5-916B-CF19422D5A88}" type="datetimeFigureOut">
              <a:rPr lang="en-IN" smtClean="0"/>
              <a:t>09-07-2025</a:t>
            </a:fld>
            <a:endParaRPr lang="en-IN"/>
          </a:p>
        </p:txBody>
      </p:sp>
      <p:sp>
        <p:nvSpPr>
          <p:cNvPr id="5" name="Footer Placeholder 4">
            <a:extLst>
              <a:ext uri="{FF2B5EF4-FFF2-40B4-BE49-F238E27FC236}">
                <a16:creationId xmlns:a16="http://schemas.microsoft.com/office/drawing/2014/main" id="{B7B8C624-706C-450E-2375-DE29AD7325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AEEDD73D-2F6C-EE00-4F6C-006837EA66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2D16D0-EA52-4117-8B14-BE36E09285B7}" type="slidenum">
              <a:rPr lang="en-IN" smtClean="0"/>
              <a:t>‹#›</a:t>
            </a:fld>
            <a:endParaRPr lang="en-IN"/>
          </a:p>
        </p:txBody>
      </p:sp>
    </p:spTree>
    <p:extLst>
      <p:ext uri="{BB962C8B-B14F-4D97-AF65-F5344CB8AC3E}">
        <p14:creationId xmlns:p14="http://schemas.microsoft.com/office/powerpoint/2010/main" val="1504588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A782E-54E3-C333-F5C3-891B38FBFF66}"/>
              </a:ext>
            </a:extLst>
          </p:cNvPr>
          <p:cNvSpPr>
            <a:spLocks noGrp="1"/>
          </p:cNvSpPr>
          <p:nvPr>
            <p:ph type="ctrTitle"/>
          </p:nvPr>
        </p:nvSpPr>
        <p:spPr/>
        <p:txBody>
          <a:bodyPr/>
          <a:lstStyle/>
          <a:p>
            <a:r>
              <a:rPr lang="en-IN" dirty="0"/>
              <a:t>Ch 4 – Moving Charges and Magnetism</a:t>
            </a:r>
          </a:p>
        </p:txBody>
      </p:sp>
      <p:sp>
        <p:nvSpPr>
          <p:cNvPr id="3" name="Subtitle 2">
            <a:extLst>
              <a:ext uri="{FF2B5EF4-FFF2-40B4-BE49-F238E27FC236}">
                <a16:creationId xmlns:a16="http://schemas.microsoft.com/office/drawing/2014/main" id="{8EBA48A6-DC2A-87BA-9A80-60E58F2DC860}"/>
              </a:ext>
            </a:extLst>
          </p:cNvPr>
          <p:cNvSpPr>
            <a:spLocks noGrp="1"/>
          </p:cNvSpPr>
          <p:nvPr>
            <p:ph type="subTitle" idx="1"/>
          </p:nvPr>
        </p:nvSpPr>
        <p:spPr/>
        <p:txBody>
          <a:bodyPr/>
          <a:lstStyle/>
          <a:p>
            <a:endParaRPr lang="en-IN"/>
          </a:p>
        </p:txBody>
      </p:sp>
    </p:spTree>
    <p:extLst>
      <p:ext uri="{BB962C8B-B14F-4D97-AF65-F5344CB8AC3E}">
        <p14:creationId xmlns:p14="http://schemas.microsoft.com/office/powerpoint/2010/main" val="84477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12C7D-F146-DC41-6188-36CD66A121A3}"/>
              </a:ext>
            </a:extLst>
          </p:cNvPr>
          <p:cNvSpPr>
            <a:spLocks noGrp="1"/>
          </p:cNvSpPr>
          <p:nvPr>
            <p:ph type="title"/>
          </p:nvPr>
        </p:nvSpPr>
        <p:spPr/>
        <p:txBody>
          <a:bodyPr/>
          <a:lstStyle/>
          <a:p>
            <a:r>
              <a:rPr lang="en-IN" b="1" dirty="0"/>
              <a:t>Magnetic Force</a:t>
            </a:r>
            <a:endParaRPr lang="en-IN" dirty="0"/>
          </a:p>
        </p:txBody>
      </p:sp>
      <p:sp>
        <p:nvSpPr>
          <p:cNvPr id="3" name="Content Placeholder 2">
            <a:extLst>
              <a:ext uri="{FF2B5EF4-FFF2-40B4-BE49-F238E27FC236}">
                <a16:creationId xmlns:a16="http://schemas.microsoft.com/office/drawing/2014/main" id="{71092A28-1C99-A51E-0C1E-924E1BECC539}"/>
              </a:ext>
            </a:extLst>
          </p:cNvPr>
          <p:cNvSpPr>
            <a:spLocks noGrp="1"/>
          </p:cNvSpPr>
          <p:nvPr>
            <p:ph idx="1"/>
          </p:nvPr>
        </p:nvSpPr>
        <p:spPr/>
        <p:txBody>
          <a:bodyPr/>
          <a:lstStyle/>
          <a:p>
            <a:r>
              <a:rPr lang="en-US" dirty="0"/>
              <a:t>The direction of the magnetic force on a positive charge is given by the right-hand rule (or screw rule) for the cross product </a:t>
            </a:r>
            <a:r>
              <a:rPr lang="en-US" b="1" dirty="0"/>
              <a:t>v</a:t>
            </a:r>
            <a:r>
              <a:rPr lang="en-US" dirty="0"/>
              <a:t> × </a:t>
            </a:r>
            <a:r>
              <a:rPr lang="en-US" b="1" dirty="0"/>
              <a:t>B</a:t>
            </a:r>
            <a:r>
              <a:rPr lang="en-US" dirty="0"/>
              <a:t>. For a negative charge, the force is in the opposite direction.</a:t>
            </a:r>
          </a:p>
          <a:p>
            <a:r>
              <a:rPr lang="en-US" dirty="0"/>
              <a:t>The magnetic force does no work on a moving charged particle, as the force is always perpendicular to the velocity</a:t>
            </a:r>
            <a:endParaRPr lang="en-IN" dirty="0"/>
          </a:p>
        </p:txBody>
      </p:sp>
    </p:spTree>
    <p:extLst>
      <p:ext uri="{BB962C8B-B14F-4D97-AF65-F5344CB8AC3E}">
        <p14:creationId xmlns:p14="http://schemas.microsoft.com/office/powerpoint/2010/main" val="276160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AC64E-8C98-C993-305D-733D8C593A83}"/>
              </a:ext>
            </a:extLst>
          </p:cNvPr>
          <p:cNvSpPr>
            <a:spLocks noGrp="1"/>
          </p:cNvSpPr>
          <p:nvPr>
            <p:ph type="title"/>
          </p:nvPr>
        </p:nvSpPr>
        <p:spPr/>
        <p:txBody>
          <a:bodyPr/>
          <a:lstStyle/>
          <a:p>
            <a:r>
              <a:rPr lang="en-US" b="1" dirty="0"/>
              <a:t>Magnetic Force on a Current-Carrying Conductor:</a:t>
            </a:r>
            <a:endParaRPr lang="en-IN" dirty="0"/>
          </a:p>
        </p:txBody>
      </p:sp>
      <p:pic>
        <p:nvPicPr>
          <p:cNvPr id="5" name="Content Placeholder 4">
            <a:extLst>
              <a:ext uri="{FF2B5EF4-FFF2-40B4-BE49-F238E27FC236}">
                <a16:creationId xmlns:a16="http://schemas.microsoft.com/office/drawing/2014/main" id="{87585E73-1004-269C-FCFB-E8233DF1D7C8}"/>
              </a:ext>
            </a:extLst>
          </p:cNvPr>
          <p:cNvPicPr>
            <a:picLocks noGrp="1" noChangeAspect="1"/>
          </p:cNvPicPr>
          <p:nvPr>
            <p:ph idx="1"/>
          </p:nvPr>
        </p:nvPicPr>
        <p:blipFill>
          <a:blip r:embed="rId2"/>
          <a:stretch>
            <a:fillRect/>
          </a:stretch>
        </p:blipFill>
        <p:spPr>
          <a:xfrm>
            <a:off x="1531183" y="1825625"/>
            <a:ext cx="9129633" cy="4351338"/>
          </a:xfrm>
        </p:spPr>
      </p:pic>
    </p:spTree>
    <p:extLst>
      <p:ext uri="{BB962C8B-B14F-4D97-AF65-F5344CB8AC3E}">
        <p14:creationId xmlns:p14="http://schemas.microsoft.com/office/powerpoint/2010/main" val="804816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3AD6C-8966-4C45-5D91-69950A483A8F}"/>
              </a:ext>
            </a:extLst>
          </p:cNvPr>
          <p:cNvSpPr>
            <a:spLocks noGrp="1"/>
          </p:cNvSpPr>
          <p:nvPr>
            <p:ph type="title"/>
          </p:nvPr>
        </p:nvSpPr>
        <p:spPr/>
        <p:txBody>
          <a:bodyPr/>
          <a:lstStyle/>
          <a:p>
            <a:r>
              <a:rPr lang="en-US" b="1" dirty="0"/>
              <a:t>Magnetic Force on a Current-Carrying Conductor:</a:t>
            </a:r>
            <a:endParaRPr lang="en-IN" dirty="0"/>
          </a:p>
        </p:txBody>
      </p:sp>
      <p:pic>
        <p:nvPicPr>
          <p:cNvPr id="5" name="Content Placeholder 4">
            <a:extLst>
              <a:ext uri="{FF2B5EF4-FFF2-40B4-BE49-F238E27FC236}">
                <a16:creationId xmlns:a16="http://schemas.microsoft.com/office/drawing/2014/main" id="{B101856E-7AAA-FD6A-6F1C-BD9AA74C914C}"/>
              </a:ext>
            </a:extLst>
          </p:cNvPr>
          <p:cNvPicPr>
            <a:picLocks noGrp="1" noChangeAspect="1"/>
          </p:cNvPicPr>
          <p:nvPr>
            <p:ph idx="1"/>
          </p:nvPr>
        </p:nvPicPr>
        <p:blipFill>
          <a:blip r:embed="rId2"/>
          <a:stretch>
            <a:fillRect/>
          </a:stretch>
        </p:blipFill>
        <p:spPr>
          <a:xfrm>
            <a:off x="1108966" y="2143660"/>
            <a:ext cx="9974067" cy="3715268"/>
          </a:xfrm>
        </p:spPr>
      </p:pic>
    </p:spTree>
    <p:extLst>
      <p:ext uri="{BB962C8B-B14F-4D97-AF65-F5344CB8AC3E}">
        <p14:creationId xmlns:p14="http://schemas.microsoft.com/office/powerpoint/2010/main" val="1962230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F4F3F-75DD-6EA4-0C7F-9E0D11690D61}"/>
              </a:ext>
            </a:extLst>
          </p:cNvPr>
          <p:cNvSpPr>
            <a:spLocks noGrp="1"/>
          </p:cNvSpPr>
          <p:nvPr>
            <p:ph type="title"/>
          </p:nvPr>
        </p:nvSpPr>
        <p:spPr/>
        <p:txBody>
          <a:bodyPr/>
          <a:lstStyle/>
          <a:p>
            <a:r>
              <a:rPr lang="en-US" b="1" dirty="0"/>
              <a:t>Magnetic Force on a Current-Carrying Conductor:</a:t>
            </a:r>
            <a:endParaRPr lang="en-IN" dirty="0"/>
          </a:p>
        </p:txBody>
      </p:sp>
      <p:sp>
        <p:nvSpPr>
          <p:cNvPr id="3" name="Content Placeholder 2">
            <a:extLst>
              <a:ext uri="{FF2B5EF4-FFF2-40B4-BE49-F238E27FC236}">
                <a16:creationId xmlns:a16="http://schemas.microsoft.com/office/drawing/2014/main" id="{5DF2E277-9485-DB4F-21A1-48276F09B26B}"/>
              </a:ext>
            </a:extLst>
          </p:cNvPr>
          <p:cNvSpPr>
            <a:spLocks noGrp="1"/>
          </p:cNvSpPr>
          <p:nvPr>
            <p:ph idx="1"/>
          </p:nvPr>
        </p:nvSpPr>
        <p:spPr/>
        <p:txBody>
          <a:bodyPr/>
          <a:lstStyle/>
          <a:p>
            <a:r>
              <a:rPr lang="en-US" dirty="0"/>
              <a:t>In the presence of an external magnetic field </a:t>
            </a:r>
            <a:r>
              <a:rPr lang="en-US" b="1" dirty="0"/>
              <a:t>B</a:t>
            </a:r>
            <a:r>
              <a:rPr lang="en-US" dirty="0"/>
              <a:t>, the force </a:t>
            </a:r>
            <a:r>
              <a:rPr lang="en-US" b="1" dirty="0"/>
              <a:t>F</a:t>
            </a:r>
            <a:r>
              <a:rPr lang="en-US" dirty="0"/>
              <a:t> on current carriers in a conductor of length l carrying current I is given by </a:t>
            </a:r>
          </a:p>
          <a:p>
            <a:pPr marL="0" indent="0">
              <a:buNone/>
            </a:pPr>
            <a:r>
              <a:rPr lang="en-US" b="1" dirty="0"/>
              <a:t> 			F</a:t>
            </a:r>
            <a:r>
              <a:rPr lang="en-US" dirty="0"/>
              <a:t> = I (</a:t>
            </a:r>
            <a:r>
              <a:rPr lang="en-US" b="1" dirty="0"/>
              <a:t>l</a:t>
            </a:r>
            <a:r>
              <a:rPr lang="en-US" dirty="0"/>
              <a:t> × </a:t>
            </a:r>
            <a:r>
              <a:rPr lang="en-US" b="1" dirty="0"/>
              <a:t>B</a:t>
            </a:r>
            <a:r>
              <a:rPr lang="en-US" dirty="0"/>
              <a:t>)</a:t>
            </a:r>
          </a:p>
          <a:p>
            <a:pPr marL="0" indent="0">
              <a:buNone/>
            </a:pPr>
            <a:r>
              <a:rPr lang="en-US" dirty="0"/>
              <a:t>Here, </a:t>
            </a:r>
            <a:r>
              <a:rPr lang="en-US" i="1" dirty="0"/>
              <a:t>l</a:t>
            </a:r>
            <a:r>
              <a:rPr lang="en-US" dirty="0"/>
              <a:t> is a vector whose magnitude is the length of the rod and whose direction is identical to the current I</a:t>
            </a:r>
            <a:endParaRPr lang="en-IN" dirty="0"/>
          </a:p>
        </p:txBody>
      </p:sp>
    </p:spTree>
    <p:extLst>
      <p:ext uri="{BB962C8B-B14F-4D97-AF65-F5344CB8AC3E}">
        <p14:creationId xmlns:p14="http://schemas.microsoft.com/office/powerpoint/2010/main" val="1667368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CD2AA-C13E-1A75-D9A0-EED0A059C883}"/>
              </a:ext>
            </a:extLst>
          </p:cNvPr>
          <p:cNvSpPr>
            <a:spLocks noGrp="1"/>
          </p:cNvSpPr>
          <p:nvPr>
            <p:ph type="title"/>
          </p:nvPr>
        </p:nvSpPr>
        <p:spPr>
          <a:xfrm>
            <a:off x="838200" y="365126"/>
            <a:ext cx="10515600" cy="221284"/>
          </a:xfrm>
        </p:spPr>
        <p:txBody>
          <a:bodyPr>
            <a:normAutofit fontScale="90000"/>
          </a:bodyPr>
          <a:lstStyle/>
          <a:p>
            <a:endParaRPr lang="en-IN" dirty="0"/>
          </a:p>
        </p:txBody>
      </p:sp>
      <p:pic>
        <p:nvPicPr>
          <p:cNvPr id="5" name="Content Placeholder 4">
            <a:extLst>
              <a:ext uri="{FF2B5EF4-FFF2-40B4-BE49-F238E27FC236}">
                <a16:creationId xmlns:a16="http://schemas.microsoft.com/office/drawing/2014/main" id="{5C6BD575-9890-7FD6-D1BF-7924FFEE68CA}"/>
              </a:ext>
            </a:extLst>
          </p:cNvPr>
          <p:cNvPicPr>
            <a:picLocks noGrp="1" noChangeAspect="1"/>
          </p:cNvPicPr>
          <p:nvPr>
            <p:ph idx="1"/>
          </p:nvPr>
        </p:nvPicPr>
        <p:blipFill>
          <a:blip r:embed="rId2"/>
          <a:stretch>
            <a:fillRect/>
          </a:stretch>
        </p:blipFill>
        <p:spPr>
          <a:xfrm>
            <a:off x="838199" y="586411"/>
            <a:ext cx="10691191" cy="5372544"/>
          </a:xfrm>
        </p:spPr>
      </p:pic>
    </p:spTree>
    <p:extLst>
      <p:ext uri="{BB962C8B-B14F-4D97-AF65-F5344CB8AC3E}">
        <p14:creationId xmlns:p14="http://schemas.microsoft.com/office/powerpoint/2010/main" val="2422750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EE2B6-C100-6407-3961-821DA10748F0}"/>
              </a:ext>
            </a:extLst>
          </p:cNvPr>
          <p:cNvSpPr>
            <a:spLocks noGrp="1"/>
          </p:cNvSpPr>
          <p:nvPr>
            <p:ph type="title"/>
          </p:nvPr>
        </p:nvSpPr>
        <p:spPr/>
        <p:txBody>
          <a:bodyPr/>
          <a:lstStyle/>
          <a:p>
            <a:endParaRPr lang="en-IN"/>
          </a:p>
        </p:txBody>
      </p:sp>
      <p:pic>
        <p:nvPicPr>
          <p:cNvPr id="5" name="Content Placeholder 4">
            <a:extLst>
              <a:ext uri="{FF2B5EF4-FFF2-40B4-BE49-F238E27FC236}">
                <a16:creationId xmlns:a16="http://schemas.microsoft.com/office/drawing/2014/main" id="{73606D98-6E6B-8DFA-4CC6-D9214CBFFE93}"/>
              </a:ext>
            </a:extLst>
          </p:cNvPr>
          <p:cNvPicPr>
            <a:picLocks noGrp="1" noChangeAspect="1"/>
          </p:cNvPicPr>
          <p:nvPr>
            <p:ph idx="1"/>
          </p:nvPr>
        </p:nvPicPr>
        <p:blipFill>
          <a:blip r:embed="rId2"/>
          <a:stretch>
            <a:fillRect/>
          </a:stretch>
        </p:blipFill>
        <p:spPr>
          <a:xfrm>
            <a:off x="1162878" y="365125"/>
            <a:ext cx="9631018" cy="5811838"/>
          </a:xfrm>
        </p:spPr>
      </p:pic>
    </p:spTree>
    <p:extLst>
      <p:ext uri="{BB962C8B-B14F-4D97-AF65-F5344CB8AC3E}">
        <p14:creationId xmlns:p14="http://schemas.microsoft.com/office/powerpoint/2010/main" val="36687837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12537-93E1-FC1B-F656-3B8C3AFEAD58}"/>
              </a:ext>
            </a:extLst>
          </p:cNvPr>
          <p:cNvSpPr>
            <a:spLocks noGrp="1"/>
          </p:cNvSpPr>
          <p:nvPr>
            <p:ph type="title"/>
          </p:nvPr>
        </p:nvSpPr>
        <p:spPr/>
        <p:txBody>
          <a:bodyPr/>
          <a:lstStyle/>
          <a:p>
            <a:r>
              <a:rPr lang="en-US" b="1" dirty="0"/>
              <a:t>Motion in a Magnetic Field</a:t>
            </a:r>
            <a:endParaRPr lang="en-IN" dirty="0"/>
          </a:p>
        </p:txBody>
      </p:sp>
      <p:sp>
        <p:nvSpPr>
          <p:cNvPr id="3" name="Content Placeholder 2">
            <a:extLst>
              <a:ext uri="{FF2B5EF4-FFF2-40B4-BE49-F238E27FC236}">
                <a16:creationId xmlns:a16="http://schemas.microsoft.com/office/drawing/2014/main" id="{BA8878DE-ADD0-A8AB-1418-1FC83AC6435D}"/>
              </a:ext>
            </a:extLst>
          </p:cNvPr>
          <p:cNvSpPr>
            <a:spLocks noGrp="1"/>
          </p:cNvSpPr>
          <p:nvPr>
            <p:ph idx="1"/>
          </p:nvPr>
        </p:nvSpPr>
        <p:spPr/>
        <p:txBody>
          <a:bodyPr/>
          <a:lstStyle/>
          <a:p>
            <a:r>
              <a:rPr lang="en-US" dirty="0"/>
              <a:t>When you keep a charged particle in the presence of electric field and magnetic field, the electric field E vector provides electrostatic force acting on the charged particle that provides acceleration to the particle and magnetic field B vector provides magnetic force that doesn't speed up the particle, instead it changes the direction of the charged particle.</a:t>
            </a:r>
          </a:p>
          <a:p>
            <a:endParaRPr lang="en-IN" dirty="0"/>
          </a:p>
        </p:txBody>
      </p:sp>
    </p:spTree>
    <p:extLst>
      <p:ext uri="{BB962C8B-B14F-4D97-AF65-F5344CB8AC3E}">
        <p14:creationId xmlns:p14="http://schemas.microsoft.com/office/powerpoint/2010/main" val="22080805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725EA-3308-CF54-3DB7-C8F21F51E4F1}"/>
              </a:ext>
            </a:extLst>
          </p:cNvPr>
          <p:cNvSpPr>
            <a:spLocks noGrp="1"/>
          </p:cNvSpPr>
          <p:nvPr>
            <p:ph type="title"/>
          </p:nvPr>
        </p:nvSpPr>
        <p:spPr/>
        <p:txBody>
          <a:bodyPr/>
          <a:lstStyle/>
          <a:p>
            <a:r>
              <a:rPr lang="en-US" b="1" dirty="0"/>
              <a:t>Motion in a Magnetic Field</a:t>
            </a:r>
            <a:endParaRPr lang="en-IN" dirty="0"/>
          </a:p>
        </p:txBody>
      </p:sp>
      <p:pic>
        <p:nvPicPr>
          <p:cNvPr id="5" name="Content Placeholder 4">
            <a:extLst>
              <a:ext uri="{FF2B5EF4-FFF2-40B4-BE49-F238E27FC236}">
                <a16:creationId xmlns:a16="http://schemas.microsoft.com/office/drawing/2014/main" id="{0A9F2C1B-BA79-1A25-7B6D-89C72A4181AE}"/>
              </a:ext>
            </a:extLst>
          </p:cNvPr>
          <p:cNvPicPr>
            <a:picLocks noGrp="1" noChangeAspect="1"/>
          </p:cNvPicPr>
          <p:nvPr>
            <p:ph idx="1"/>
          </p:nvPr>
        </p:nvPicPr>
        <p:blipFill>
          <a:blip r:embed="rId2"/>
          <a:stretch>
            <a:fillRect/>
          </a:stretch>
        </p:blipFill>
        <p:spPr>
          <a:xfrm>
            <a:off x="1103244" y="1818861"/>
            <a:ext cx="9869556" cy="4358102"/>
          </a:xfrm>
        </p:spPr>
      </p:pic>
    </p:spTree>
    <p:extLst>
      <p:ext uri="{BB962C8B-B14F-4D97-AF65-F5344CB8AC3E}">
        <p14:creationId xmlns:p14="http://schemas.microsoft.com/office/powerpoint/2010/main" val="915444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E040B-578A-87EA-277C-E3D16CB8CB37}"/>
              </a:ext>
            </a:extLst>
          </p:cNvPr>
          <p:cNvSpPr>
            <a:spLocks noGrp="1"/>
          </p:cNvSpPr>
          <p:nvPr>
            <p:ph type="title"/>
          </p:nvPr>
        </p:nvSpPr>
        <p:spPr/>
        <p:txBody>
          <a:bodyPr/>
          <a:lstStyle/>
          <a:p>
            <a:r>
              <a:rPr lang="en-US" b="1" dirty="0"/>
              <a:t>Motion in a Magnetic Field</a:t>
            </a:r>
            <a:endParaRPr lang="en-IN" dirty="0"/>
          </a:p>
        </p:txBody>
      </p:sp>
      <p:pic>
        <p:nvPicPr>
          <p:cNvPr id="5" name="Content Placeholder 4">
            <a:extLst>
              <a:ext uri="{FF2B5EF4-FFF2-40B4-BE49-F238E27FC236}">
                <a16:creationId xmlns:a16="http://schemas.microsoft.com/office/drawing/2014/main" id="{829ADB88-4678-9494-5520-C3F9C4104F58}"/>
              </a:ext>
            </a:extLst>
          </p:cNvPr>
          <p:cNvPicPr>
            <a:picLocks noGrp="1" noChangeAspect="1"/>
          </p:cNvPicPr>
          <p:nvPr>
            <p:ph idx="1"/>
          </p:nvPr>
        </p:nvPicPr>
        <p:blipFill>
          <a:blip r:embed="rId2"/>
          <a:stretch>
            <a:fillRect/>
          </a:stretch>
        </p:blipFill>
        <p:spPr>
          <a:xfrm>
            <a:off x="1261195" y="1815685"/>
            <a:ext cx="9532701" cy="4351338"/>
          </a:xfrm>
        </p:spPr>
      </p:pic>
    </p:spTree>
    <p:extLst>
      <p:ext uri="{BB962C8B-B14F-4D97-AF65-F5344CB8AC3E}">
        <p14:creationId xmlns:p14="http://schemas.microsoft.com/office/powerpoint/2010/main" val="24837604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A5F67-8987-33BF-F094-0303FACBBE32}"/>
              </a:ext>
            </a:extLst>
          </p:cNvPr>
          <p:cNvSpPr>
            <a:spLocks noGrp="1"/>
          </p:cNvSpPr>
          <p:nvPr>
            <p:ph type="title"/>
          </p:nvPr>
        </p:nvSpPr>
        <p:spPr/>
        <p:txBody>
          <a:bodyPr/>
          <a:lstStyle/>
          <a:p>
            <a:r>
              <a:rPr lang="en-US" b="1" dirty="0"/>
              <a:t>Motion in a Magnetic Field</a:t>
            </a:r>
            <a:endParaRPr lang="en-IN" dirty="0"/>
          </a:p>
        </p:txBody>
      </p:sp>
      <p:sp>
        <p:nvSpPr>
          <p:cNvPr id="3" name="Content Placeholder 2">
            <a:extLst>
              <a:ext uri="{FF2B5EF4-FFF2-40B4-BE49-F238E27FC236}">
                <a16:creationId xmlns:a16="http://schemas.microsoft.com/office/drawing/2014/main" id="{2B1AE03B-8934-6EED-D871-8BEA85E7B93A}"/>
              </a:ext>
            </a:extLst>
          </p:cNvPr>
          <p:cNvSpPr>
            <a:spLocks noGrp="1"/>
          </p:cNvSpPr>
          <p:nvPr>
            <p:ph idx="1"/>
          </p:nvPr>
        </p:nvSpPr>
        <p:spPr/>
        <p:txBody>
          <a:bodyPr>
            <a:normAutofit/>
          </a:bodyPr>
          <a:lstStyle/>
          <a:p>
            <a:r>
              <a:rPr lang="en-US" dirty="0"/>
              <a:t>Refer pg.no 112, Figure 4.5; where the velocity of the particle is perpendicular to the magnetic field.</a:t>
            </a:r>
          </a:p>
          <a:p>
            <a:endParaRPr lang="en-US" dirty="0"/>
          </a:p>
          <a:p>
            <a:endParaRPr lang="en-US" dirty="0"/>
          </a:p>
          <a:p>
            <a:r>
              <a:rPr lang="en-US" dirty="0"/>
              <a:t>Since V and B are perpendicular in our case, curl your fingers from V to B, then force will be along the radius(towards the center).</a:t>
            </a:r>
          </a:p>
        </p:txBody>
      </p:sp>
      <p:pic>
        <p:nvPicPr>
          <p:cNvPr id="5" name="Picture 4">
            <a:extLst>
              <a:ext uri="{FF2B5EF4-FFF2-40B4-BE49-F238E27FC236}">
                <a16:creationId xmlns:a16="http://schemas.microsoft.com/office/drawing/2014/main" id="{EECA19DE-9CCA-307B-1C59-16B3B07BFB4A}"/>
              </a:ext>
            </a:extLst>
          </p:cNvPr>
          <p:cNvPicPr>
            <a:picLocks noChangeAspect="1"/>
          </p:cNvPicPr>
          <p:nvPr/>
        </p:nvPicPr>
        <p:blipFill>
          <a:blip r:embed="rId2"/>
          <a:stretch>
            <a:fillRect/>
          </a:stretch>
        </p:blipFill>
        <p:spPr>
          <a:xfrm>
            <a:off x="4976656" y="3181315"/>
            <a:ext cx="2238687" cy="495369"/>
          </a:xfrm>
          <a:prstGeom prst="rect">
            <a:avLst/>
          </a:prstGeom>
        </p:spPr>
      </p:pic>
    </p:spTree>
    <p:extLst>
      <p:ext uri="{BB962C8B-B14F-4D97-AF65-F5344CB8AC3E}">
        <p14:creationId xmlns:p14="http://schemas.microsoft.com/office/powerpoint/2010/main" val="1670182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04464-6444-E7E1-3D63-2D2629666248}"/>
              </a:ext>
            </a:extLst>
          </p:cNvPr>
          <p:cNvSpPr>
            <a:spLocks noGrp="1"/>
          </p:cNvSpPr>
          <p:nvPr>
            <p:ph type="title"/>
          </p:nvPr>
        </p:nvSpPr>
        <p:spPr/>
        <p:txBody>
          <a:bodyPr/>
          <a:lstStyle/>
          <a:p>
            <a:r>
              <a:rPr lang="en-IN" dirty="0"/>
              <a:t>Intro:</a:t>
            </a:r>
          </a:p>
        </p:txBody>
      </p:sp>
      <p:sp>
        <p:nvSpPr>
          <p:cNvPr id="3" name="Content Placeholder 2">
            <a:extLst>
              <a:ext uri="{FF2B5EF4-FFF2-40B4-BE49-F238E27FC236}">
                <a16:creationId xmlns:a16="http://schemas.microsoft.com/office/drawing/2014/main" id="{569630D3-5C2C-B64B-F0BC-1AC100F0171A}"/>
              </a:ext>
            </a:extLst>
          </p:cNvPr>
          <p:cNvSpPr>
            <a:spLocks noGrp="1"/>
          </p:cNvSpPr>
          <p:nvPr>
            <p:ph idx="1"/>
          </p:nvPr>
        </p:nvSpPr>
        <p:spPr/>
        <p:txBody>
          <a:bodyPr/>
          <a:lstStyle/>
          <a:p>
            <a:r>
              <a:rPr lang="en-US" dirty="0"/>
              <a:t>This chapter introduces the fundamental concepts of magnetism, focusing on how moving electric charges and currents create magnetic fields and how these magnetic field exert forces on other moving charges and currents</a:t>
            </a:r>
            <a:endParaRPr lang="en-IN" dirty="0"/>
          </a:p>
        </p:txBody>
      </p:sp>
    </p:spTree>
    <p:extLst>
      <p:ext uri="{BB962C8B-B14F-4D97-AF65-F5344CB8AC3E}">
        <p14:creationId xmlns:p14="http://schemas.microsoft.com/office/powerpoint/2010/main" val="40398060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8BADD-7782-514D-5D06-D9EA6B0ECB38}"/>
              </a:ext>
            </a:extLst>
          </p:cNvPr>
          <p:cNvSpPr>
            <a:spLocks noGrp="1"/>
          </p:cNvSpPr>
          <p:nvPr>
            <p:ph type="title"/>
          </p:nvPr>
        </p:nvSpPr>
        <p:spPr/>
        <p:txBody>
          <a:bodyPr/>
          <a:lstStyle/>
          <a:p>
            <a:r>
              <a:rPr lang="en-US" b="1" dirty="0"/>
              <a:t>Motion in a Magnetic Field</a:t>
            </a:r>
            <a:endParaRPr lang="en-IN" dirty="0"/>
          </a:p>
        </p:txBody>
      </p:sp>
      <p:sp>
        <p:nvSpPr>
          <p:cNvPr id="3" name="Content Placeholder 2">
            <a:extLst>
              <a:ext uri="{FF2B5EF4-FFF2-40B4-BE49-F238E27FC236}">
                <a16:creationId xmlns:a16="http://schemas.microsoft.com/office/drawing/2014/main" id="{200E4519-3A6C-3604-A940-D11323B0E2F2}"/>
              </a:ext>
            </a:extLst>
          </p:cNvPr>
          <p:cNvSpPr>
            <a:spLocks noGrp="1"/>
          </p:cNvSpPr>
          <p:nvPr>
            <p:ph idx="1"/>
          </p:nvPr>
        </p:nvSpPr>
        <p:spPr/>
        <p:txBody>
          <a:bodyPr/>
          <a:lstStyle/>
          <a:p>
            <a:r>
              <a:rPr lang="en-US" dirty="0"/>
              <a:t>When a charged particle moves in a magnetic field, the magnetic force being perpendicular to the velocity means it does no work and thus does not change the particle's kinetic energy or speed, only its direction of motion.</a:t>
            </a:r>
          </a:p>
          <a:p>
            <a:r>
              <a:rPr lang="en-US" dirty="0"/>
              <a:t>This perpendicular force acts as centripetal force and produces circular motion. The particle will describe a circle. </a:t>
            </a:r>
            <a:endParaRPr lang="en-IN" dirty="0"/>
          </a:p>
          <a:p>
            <a:endParaRPr lang="en-IN" dirty="0"/>
          </a:p>
        </p:txBody>
      </p:sp>
    </p:spTree>
    <p:extLst>
      <p:ext uri="{BB962C8B-B14F-4D97-AF65-F5344CB8AC3E}">
        <p14:creationId xmlns:p14="http://schemas.microsoft.com/office/powerpoint/2010/main" val="28401033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8656E-024B-D560-7F75-5B46A7279EE5}"/>
              </a:ext>
            </a:extLst>
          </p:cNvPr>
          <p:cNvSpPr>
            <a:spLocks noGrp="1"/>
          </p:cNvSpPr>
          <p:nvPr>
            <p:ph type="title"/>
          </p:nvPr>
        </p:nvSpPr>
        <p:spPr>
          <a:xfrm>
            <a:off x="838200" y="365126"/>
            <a:ext cx="10515600" cy="639370"/>
          </a:xfrm>
        </p:spPr>
        <p:txBody>
          <a:bodyPr>
            <a:normAutofit fontScale="90000"/>
          </a:bodyPr>
          <a:lstStyle/>
          <a:p>
            <a:r>
              <a:rPr lang="en-US" b="1" dirty="0"/>
              <a:t>Motion in a Magnetic Field</a:t>
            </a:r>
            <a:endParaRPr lang="en-IN" dirty="0"/>
          </a:p>
        </p:txBody>
      </p:sp>
      <p:pic>
        <p:nvPicPr>
          <p:cNvPr id="8" name="Content Placeholder 7">
            <a:extLst>
              <a:ext uri="{FF2B5EF4-FFF2-40B4-BE49-F238E27FC236}">
                <a16:creationId xmlns:a16="http://schemas.microsoft.com/office/drawing/2014/main" id="{CD86B45B-6A3B-88A2-7B5E-D7E76056DAB9}"/>
              </a:ext>
            </a:extLst>
          </p:cNvPr>
          <p:cNvPicPr>
            <a:picLocks noGrp="1" noChangeAspect="1"/>
          </p:cNvPicPr>
          <p:nvPr>
            <p:ph sz="half" idx="1"/>
          </p:nvPr>
        </p:nvPicPr>
        <p:blipFill>
          <a:blip r:embed="rId2"/>
          <a:stretch>
            <a:fillRect/>
          </a:stretch>
        </p:blipFill>
        <p:spPr>
          <a:xfrm>
            <a:off x="699052" y="1004496"/>
            <a:ext cx="5181600" cy="5172467"/>
          </a:xfrm>
        </p:spPr>
      </p:pic>
      <p:pic>
        <p:nvPicPr>
          <p:cNvPr id="10" name="Content Placeholder 9">
            <a:extLst>
              <a:ext uri="{FF2B5EF4-FFF2-40B4-BE49-F238E27FC236}">
                <a16:creationId xmlns:a16="http://schemas.microsoft.com/office/drawing/2014/main" id="{7BF0AD9F-A29D-4A88-46F9-FEA8889A7160}"/>
              </a:ext>
            </a:extLst>
          </p:cNvPr>
          <p:cNvPicPr>
            <a:picLocks noGrp="1" noChangeAspect="1"/>
          </p:cNvPicPr>
          <p:nvPr>
            <p:ph sz="half" idx="2"/>
          </p:nvPr>
        </p:nvPicPr>
        <p:blipFill>
          <a:blip r:embed="rId3"/>
          <a:stretch>
            <a:fillRect/>
          </a:stretch>
        </p:blipFill>
        <p:spPr>
          <a:xfrm>
            <a:off x="6172200" y="1133060"/>
            <a:ext cx="5181600" cy="5172467"/>
          </a:xfrm>
        </p:spPr>
      </p:pic>
    </p:spTree>
    <p:extLst>
      <p:ext uri="{BB962C8B-B14F-4D97-AF65-F5344CB8AC3E}">
        <p14:creationId xmlns:p14="http://schemas.microsoft.com/office/powerpoint/2010/main" val="18461437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0A538-2D32-B4C8-020E-FF81D06E00BE}"/>
              </a:ext>
            </a:extLst>
          </p:cNvPr>
          <p:cNvSpPr>
            <a:spLocks noGrp="1"/>
          </p:cNvSpPr>
          <p:nvPr>
            <p:ph type="title"/>
          </p:nvPr>
        </p:nvSpPr>
        <p:spPr/>
        <p:txBody>
          <a:bodyPr/>
          <a:lstStyle/>
          <a:p>
            <a:r>
              <a:rPr lang="en-US" b="1"/>
              <a:t>Motion in a Magnetic Field:</a:t>
            </a:r>
            <a:endParaRPr lang="en-IN"/>
          </a:p>
        </p:txBody>
      </p:sp>
      <p:pic>
        <p:nvPicPr>
          <p:cNvPr id="5" name="Content Placeholder 4">
            <a:extLst>
              <a:ext uri="{FF2B5EF4-FFF2-40B4-BE49-F238E27FC236}">
                <a16:creationId xmlns:a16="http://schemas.microsoft.com/office/drawing/2014/main" id="{105C5564-455F-97D5-839D-C5B1AA87F3A3}"/>
              </a:ext>
            </a:extLst>
          </p:cNvPr>
          <p:cNvPicPr>
            <a:picLocks noGrp="1" noChangeAspect="1"/>
          </p:cNvPicPr>
          <p:nvPr>
            <p:ph idx="1"/>
          </p:nvPr>
        </p:nvPicPr>
        <p:blipFill>
          <a:blip r:embed="rId2"/>
          <a:stretch>
            <a:fillRect/>
          </a:stretch>
        </p:blipFill>
        <p:spPr>
          <a:xfrm>
            <a:off x="2695100" y="2107096"/>
            <a:ext cx="6801799" cy="4045225"/>
          </a:xfrm>
        </p:spPr>
      </p:pic>
    </p:spTree>
    <p:extLst>
      <p:ext uri="{BB962C8B-B14F-4D97-AF65-F5344CB8AC3E}">
        <p14:creationId xmlns:p14="http://schemas.microsoft.com/office/powerpoint/2010/main" val="8213419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AF7D7-94D4-C430-3344-E78CE499EBB3}"/>
              </a:ext>
            </a:extLst>
          </p:cNvPr>
          <p:cNvSpPr>
            <a:spLocks noGrp="1"/>
          </p:cNvSpPr>
          <p:nvPr>
            <p:ph type="title"/>
          </p:nvPr>
        </p:nvSpPr>
        <p:spPr>
          <a:xfrm>
            <a:off x="838200" y="365126"/>
            <a:ext cx="10515600" cy="738118"/>
          </a:xfrm>
        </p:spPr>
        <p:txBody>
          <a:bodyPr>
            <a:normAutofit fontScale="90000"/>
          </a:bodyPr>
          <a:lstStyle/>
          <a:p>
            <a:r>
              <a:rPr lang="en-US" b="1" dirty="0"/>
              <a:t>BIOT–SAVART’S LAW:</a:t>
            </a:r>
            <a:br>
              <a:rPr lang="en-US" b="1" dirty="0"/>
            </a:br>
            <a:endParaRPr lang="en-IN" dirty="0"/>
          </a:p>
        </p:txBody>
      </p:sp>
      <p:sp>
        <p:nvSpPr>
          <p:cNvPr id="7" name="Content Placeholder 6">
            <a:extLst>
              <a:ext uri="{FF2B5EF4-FFF2-40B4-BE49-F238E27FC236}">
                <a16:creationId xmlns:a16="http://schemas.microsoft.com/office/drawing/2014/main" id="{337257C8-3FBA-D80E-6216-438BD2BAE9E0}"/>
              </a:ext>
            </a:extLst>
          </p:cNvPr>
          <p:cNvSpPr>
            <a:spLocks noGrp="1"/>
          </p:cNvSpPr>
          <p:nvPr>
            <p:ph idx="1"/>
          </p:nvPr>
        </p:nvSpPr>
        <p:spPr>
          <a:xfrm>
            <a:off x="838200" y="1302026"/>
            <a:ext cx="10515600" cy="4874937"/>
          </a:xfrm>
        </p:spPr>
        <p:txBody>
          <a:bodyPr/>
          <a:lstStyle/>
          <a:p>
            <a:r>
              <a:rPr lang="en-US" dirty="0"/>
              <a:t>The magnitude(strength) dB of the magnetic field at any point around the current-carrying conductor:</a:t>
            </a:r>
          </a:p>
          <a:p>
            <a:r>
              <a:rPr lang="en-US" dirty="0"/>
              <a:t>is directly proportional to current</a:t>
            </a:r>
          </a:p>
          <a:p>
            <a:r>
              <a:rPr lang="en-US" dirty="0"/>
              <a:t>is directly proportional to the length of the wire dl</a:t>
            </a:r>
          </a:p>
          <a:p>
            <a:r>
              <a:rPr lang="en-US" dirty="0"/>
              <a:t>is directly proportional to sine of angle between length of the wire dl and position vector r</a:t>
            </a:r>
          </a:p>
          <a:p>
            <a:r>
              <a:rPr lang="en-US" dirty="0"/>
              <a:t>and is inversely proportional to the square of distance between them</a:t>
            </a:r>
          </a:p>
          <a:p>
            <a:endParaRPr lang="en-IN" dirty="0"/>
          </a:p>
        </p:txBody>
      </p:sp>
    </p:spTree>
    <p:extLst>
      <p:ext uri="{BB962C8B-B14F-4D97-AF65-F5344CB8AC3E}">
        <p14:creationId xmlns:p14="http://schemas.microsoft.com/office/powerpoint/2010/main" val="15932976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D55B9-1101-3486-9E99-3796B05AB461}"/>
              </a:ext>
            </a:extLst>
          </p:cNvPr>
          <p:cNvSpPr>
            <a:spLocks noGrp="1"/>
          </p:cNvSpPr>
          <p:nvPr>
            <p:ph type="title"/>
          </p:nvPr>
        </p:nvSpPr>
        <p:spPr/>
        <p:txBody>
          <a:bodyPr/>
          <a:lstStyle/>
          <a:p>
            <a:r>
              <a:rPr lang="en-US" b="1" dirty="0"/>
              <a:t>BIOT–SAVART’S LAW:</a:t>
            </a:r>
            <a:endParaRPr lang="en-IN" dirty="0"/>
          </a:p>
        </p:txBody>
      </p:sp>
      <p:pic>
        <p:nvPicPr>
          <p:cNvPr id="5" name="Content Placeholder 4">
            <a:extLst>
              <a:ext uri="{FF2B5EF4-FFF2-40B4-BE49-F238E27FC236}">
                <a16:creationId xmlns:a16="http://schemas.microsoft.com/office/drawing/2014/main" id="{7F5D6AF1-CE4B-81FF-C194-19511CB8EC35}"/>
              </a:ext>
            </a:extLst>
          </p:cNvPr>
          <p:cNvPicPr>
            <a:picLocks noGrp="1" noChangeAspect="1"/>
          </p:cNvPicPr>
          <p:nvPr>
            <p:ph sz="half" idx="1"/>
          </p:nvPr>
        </p:nvPicPr>
        <p:blipFill>
          <a:blip r:embed="rId2"/>
          <a:stretch>
            <a:fillRect/>
          </a:stretch>
        </p:blipFill>
        <p:spPr>
          <a:xfrm>
            <a:off x="838200" y="2117035"/>
            <a:ext cx="5181600" cy="3866322"/>
          </a:xfrm>
        </p:spPr>
      </p:pic>
      <p:pic>
        <p:nvPicPr>
          <p:cNvPr id="9" name="Content Placeholder 4">
            <a:extLst>
              <a:ext uri="{FF2B5EF4-FFF2-40B4-BE49-F238E27FC236}">
                <a16:creationId xmlns:a16="http://schemas.microsoft.com/office/drawing/2014/main" id="{1D56CBEE-AB5F-73F0-E7C9-84D566D84350}"/>
              </a:ext>
            </a:extLst>
          </p:cNvPr>
          <p:cNvPicPr>
            <a:picLocks noGrp="1" noChangeAspect="1"/>
          </p:cNvPicPr>
          <p:nvPr>
            <p:ph sz="half" idx="2"/>
          </p:nvPr>
        </p:nvPicPr>
        <p:blipFill>
          <a:blip r:embed="rId3"/>
          <a:stretch>
            <a:fillRect/>
          </a:stretch>
        </p:blipFill>
        <p:spPr>
          <a:xfrm>
            <a:off x="6172200" y="1977888"/>
            <a:ext cx="5181600" cy="4194312"/>
          </a:xfrm>
        </p:spPr>
      </p:pic>
    </p:spTree>
    <p:extLst>
      <p:ext uri="{BB962C8B-B14F-4D97-AF65-F5344CB8AC3E}">
        <p14:creationId xmlns:p14="http://schemas.microsoft.com/office/powerpoint/2010/main" val="22883508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363A4-F717-71B5-89BD-ECB06EFE2B6D}"/>
              </a:ext>
            </a:extLst>
          </p:cNvPr>
          <p:cNvSpPr>
            <a:spLocks noGrp="1"/>
          </p:cNvSpPr>
          <p:nvPr>
            <p:ph type="title"/>
          </p:nvPr>
        </p:nvSpPr>
        <p:spPr/>
        <p:txBody>
          <a:bodyPr/>
          <a:lstStyle/>
          <a:p>
            <a:endParaRPr lang="en-IN"/>
          </a:p>
        </p:txBody>
      </p:sp>
      <p:pic>
        <p:nvPicPr>
          <p:cNvPr id="5" name="Content Placeholder 4">
            <a:extLst>
              <a:ext uri="{FF2B5EF4-FFF2-40B4-BE49-F238E27FC236}">
                <a16:creationId xmlns:a16="http://schemas.microsoft.com/office/drawing/2014/main" id="{7BC1CDF7-CB52-2DF7-28BC-FC39BD063B39}"/>
              </a:ext>
            </a:extLst>
          </p:cNvPr>
          <p:cNvPicPr>
            <a:picLocks noGrp="1" noChangeAspect="1"/>
          </p:cNvPicPr>
          <p:nvPr>
            <p:ph idx="1"/>
          </p:nvPr>
        </p:nvPicPr>
        <p:blipFill>
          <a:blip r:embed="rId2"/>
          <a:stretch>
            <a:fillRect/>
          </a:stretch>
        </p:blipFill>
        <p:spPr>
          <a:xfrm>
            <a:off x="1381539" y="1043609"/>
            <a:ext cx="8746435" cy="5043951"/>
          </a:xfrm>
        </p:spPr>
      </p:pic>
    </p:spTree>
    <p:extLst>
      <p:ext uri="{BB962C8B-B14F-4D97-AF65-F5344CB8AC3E}">
        <p14:creationId xmlns:p14="http://schemas.microsoft.com/office/powerpoint/2010/main" val="14364106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5A590-0FE5-413D-F195-374C4478A499}"/>
              </a:ext>
            </a:extLst>
          </p:cNvPr>
          <p:cNvSpPr>
            <a:spLocks noGrp="1"/>
          </p:cNvSpPr>
          <p:nvPr>
            <p:ph type="title"/>
          </p:nvPr>
        </p:nvSpPr>
        <p:spPr/>
        <p:txBody>
          <a:bodyPr/>
          <a:lstStyle/>
          <a:p>
            <a:endParaRPr lang="en-IN"/>
          </a:p>
        </p:txBody>
      </p:sp>
      <p:pic>
        <p:nvPicPr>
          <p:cNvPr id="5" name="Content Placeholder 4">
            <a:extLst>
              <a:ext uri="{FF2B5EF4-FFF2-40B4-BE49-F238E27FC236}">
                <a16:creationId xmlns:a16="http://schemas.microsoft.com/office/drawing/2014/main" id="{1573D106-8DED-EA3C-E514-4D97EC66FD32}"/>
              </a:ext>
            </a:extLst>
          </p:cNvPr>
          <p:cNvPicPr>
            <a:picLocks noGrp="1" noChangeAspect="1"/>
          </p:cNvPicPr>
          <p:nvPr>
            <p:ph idx="1"/>
          </p:nvPr>
        </p:nvPicPr>
        <p:blipFill>
          <a:blip r:embed="rId2"/>
          <a:stretch>
            <a:fillRect/>
          </a:stretch>
        </p:blipFill>
        <p:spPr>
          <a:xfrm>
            <a:off x="2785600" y="2126974"/>
            <a:ext cx="6620799" cy="2469715"/>
          </a:xfrm>
        </p:spPr>
      </p:pic>
    </p:spTree>
    <p:extLst>
      <p:ext uri="{BB962C8B-B14F-4D97-AF65-F5344CB8AC3E}">
        <p14:creationId xmlns:p14="http://schemas.microsoft.com/office/powerpoint/2010/main" val="19844443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F9EE5-8FA5-DEC8-6E4E-CDD752D88BAF}"/>
              </a:ext>
            </a:extLst>
          </p:cNvPr>
          <p:cNvSpPr>
            <a:spLocks noGrp="1"/>
          </p:cNvSpPr>
          <p:nvPr>
            <p:ph type="title"/>
          </p:nvPr>
        </p:nvSpPr>
        <p:spPr/>
        <p:txBody>
          <a:bodyPr/>
          <a:lstStyle/>
          <a:p>
            <a:endParaRPr lang="en-IN"/>
          </a:p>
        </p:txBody>
      </p:sp>
      <p:pic>
        <p:nvPicPr>
          <p:cNvPr id="5" name="Content Placeholder 4">
            <a:extLst>
              <a:ext uri="{FF2B5EF4-FFF2-40B4-BE49-F238E27FC236}">
                <a16:creationId xmlns:a16="http://schemas.microsoft.com/office/drawing/2014/main" id="{AE81B4A8-CEA8-729A-30D1-9D009F30D9A4}"/>
              </a:ext>
            </a:extLst>
          </p:cNvPr>
          <p:cNvPicPr>
            <a:picLocks noGrp="1" noChangeAspect="1"/>
          </p:cNvPicPr>
          <p:nvPr>
            <p:ph idx="1"/>
          </p:nvPr>
        </p:nvPicPr>
        <p:blipFill>
          <a:blip r:embed="rId2"/>
          <a:stretch>
            <a:fillRect/>
          </a:stretch>
        </p:blipFill>
        <p:spPr>
          <a:xfrm>
            <a:off x="2136914" y="1421296"/>
            <a:ext cx="7212328" cy="4542182"/>
          </a:xfrm>
        </p:spPr>
      </p:pic>
    </p:spTree>
    <p:extLst>
      <p:ext uri="{BB962C8B-B14F-4D97-AF65-F5344CB8AC3E}">
        <p14:creationId xmlns:p14="http://schemas.microsoft.com/office/powerpoint/2010/main" val="10270950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44402-C11E-DDB5-8731-93ED16B0C612}"/>
              </a:ext>
            </a:extLst>
          </p:cNvPr>
          <p:cNvSpPr>
            <a:spLocks noGrp="1"/>
          </p:cNvSpPr>
          <p:nvPr>
            <p:ph type="title"/>
          </p:nvPr>
        </p:nvSpPr>
        <p:spPr/>
        <p:txBody>
          <a:bodyPr/>
          <a:lstStyle/>
          <a:p>
            <a:endParaRPr lang="en-IN"/>
          </a:p>
        </p:txBody>
      </p:sp>
      <p:pic>
        <p:nvPicPr>
          <p:cNvPr id="5" name="Content Placeholder 4">
            <a:extLst>
              <a:ext uri="{FF2B5EF4-FFF2-40B4-BE49-F238E27FC236}">
                <a16:creationId xmlns:a16="http://schemas.microsoft.com/office/drawing/2014/main" id="{5A5428B2-4EFE-CAAC-F655-820CC3C56B9E}"/>
              </a:ext>
            </a:extLst>
          </p:cNvPr>
          <p:cNvPicPr>
            <a:picLocks noGrp="1" noChangeAspect="1"/>
          </p:cNvPicPr>
          <p:nvPr>
            <p:ph idx="1"/>
          </p:nvPr>
        </p:nvPicPr>
        <p:blipFill>
          <a:blip r:embed="rId2"/>
          <a:stretch>
            <a:fillRect/>
          </a:stretch>
        </p:blipFill>
        <p:spPr>
          <a:xfrm>
            <a:off x="2023494" y="546652"/>
            <a:ext cx="8145012" cy="5478987"/>
          </a:xfrm>
        </p:spPr>
      </p:pic>
    </p:spTree>
    <p:extLst>
      <p:ext uri="{BB962C8B-B14F-4D97-AF65-F5344CB8AC3E}">
        <p14:creationId xmlns:p14="http://schemas.microsoft.com/office/powerpoint/2010/main" val="39334415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EBA2A-9B7E-2CBC-FD59-0B6E29BAB063}"/>
              </a:ext>
            </a:extLst>
          </p:cNvPr>
          <p:cNvSpPr>
            <a:spLocks noGrp="1"/>
          </p:cNvSpPr>
          <p:nvPr>
            <p:ph type="title"/>
          </p:nvPr>
        </p:nvSpPr>
        <p:spPr/>
        <p:txBody>
          <a:bodyPr/>
          <a:lstStyle/>
          <a:p>
            <a:r>
              <a:rPr lang="en-IN" b="1" dirty="0"/>
              <a:t>Cyclotron:</a:t>
            </a:r>
            <a:r>
              <a:rPr lang="en-IN" dirty="0"/>
              <a:t> </a:t>
            </a:r>
          </a:p>
        </p:txBody>
      </p:sp>
      <p:sp>
        <p:nvSpPr>
          <p:cNvPr id="3" name="Content Placeholder 2">
            <a:extLst>
              <a:ext uri="{FF2B5EF4-FFF2-40B4-BE49-F238E27FC236}">
                <a16:creationId xmlns:a16="http://schemas.microsoft.com/office/drawing/2014/main" id="{B1350B52-62C4-8DEC-8CD6-22CFFCC4EC73}"/>
              </a:ext>
            </a:extLst>
          </p:cNvPr>
          <p:cNvSpPr>
            <a:spLocks noGrp="1"/>
          </p:cNvSpPr>
          <p:nvPr>
            <p:ph idx="1"/>
          </p:nvPr>
        </p:nvSpPr>
        <p:spPr/>
        <p:txBody>
          <a:bodyPr/>
          <a:lstStyle/>
          <a:p>
            <a:r>
              <a:rPr lang="en-US" dirty="0"/>
              <a:t>This is a device used to accelerate charged particles to very high energies. It uses both electric and magnetic fields. A high-frequency alternating voltage is applied to dees (D-shaped metallic chambers), and a uniform magnetic field bends the particle paths into spirals.</a:t>
            </a:r>
          </a:p>
          <a:p>
            <a:r>
              <a:rPr lang="en-US" dirty="0"/>
              <a:t>The period of revolution (</a:t>
            </a:r>
            <a:r>
              <a:rPr lang="en-US" i="1" dirty="0"/>
              <a:t>T</a:t>
            </a:r>
            <a:r>
              <a:rPr lang="en-US" dirty="0"/>
              <a:t>) is independent of the speed of the particle.</a:t>
            </a:r>
            <a:endParaRPr lang="en-IN" dirty="0"/>
          </a:p>
        </p:txBody>
      </p:sp>
    </p:spTree>
    <p:extLst>
      <p:ext uri="{BB962C8B-B14F-4D97-AF65-F5344CB8AC3E}">
        <p14:creationId xmlns:p14="http://schemas.microsoft.com/office/powerpoint/2010/main" val="2083247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3D9C7-A4AA-888E-2260-FD5599C1FAC1}"/>
              </a:ext>
            </a:extLst>
          </p:cNvPr>
          <p:cNvSpPr>
            <a:spLocks noGrp="1"/>
          </p:cNvSpPr>
          <p:nvPr>
            <p:ph type="title"/>
          </p:nvPr>
        </p:nvSpPr>
        <p:spPr/>
        <p:txBody>
          <a:bodyPr/>
          <a:lstStyle/>
          <a:p>
            <a:r>
              <a:rPr lang="en-IN" dirty="0"/>
              <a:t>Intro:</a:t>
            </a:r>
          </a:p>
        </p:txBody>
      </p:sp>
      <p:sp>
        <p:nvSpPr>
          <p:cNvPr id="3" name="Content Placeholder 2">
            <a:extLst>
              <a:ext uri="{FF2B5EF4-FFF2-40B4-BE49-F238E27FC236}">
                <a16:creationId xmlns:a16="http://schemas.microsoft.com/office/drawing/2014/main" id="{64B1543B-E4B5-A1FF-5488-00D4FC1C9254}"/>
              </a:ext>
            </a:extLst>
          </p:cNvPr>
          <p:cNvSpPr>
            <a:spLocks noGrp="1"/>
          </p:cNvSpPr>
          <p:nvPr>
            <p:ph idx="1"/>
          </p:nvPr>
        </p:nvSpPr>
        <p:spPr/>
        <p:txBody>
          <a:bodyPr/>
          <a:lstStyle/>
          <a:p>
            <a:r>
              <a:rPr lang="en-US" dirty="0"/>
              <a:t>Magnetic fields exert forces on moving charged particles and current-carrying wires.</a:t>
            </a:r>
          </a:p>
          <a:p>
            <a:r>
              <a:rPr lang="en-US" dirty="0"/>
              <a:t>Currents also produce magnetic fields. (Oersted’s Experiment: Current carrying wire produces magnetic field)</a:t>
            </a:r>
          </a:p>
          <a:p>
            <a:r>
              <a:rPr lang="en-US" dirty="0"/>
              <a:t>The chapter will discuss how particles are accelerated in devices like the cyclotron and how galvanometers detect currents and voltages</a:t>
            </a:r>
          </a:p>
          <a:p>
            <a:r>
              <a:rPr lang="en-US" b="1" dirty="0"/>
              <a:t>Convention:</a:t>
            </a:r>
            <a:r>
              <a:rPr lang="en-US" dirty="0"/>
              <a:t> A dot (•) depicts a current or field emerging out of the plane of the paper, while a cross (×) depicts a current or field going into the plane of the paper</a:t>
            </a:r>
            <a:endParaRPr lang="en-IN" dirty="0"/>
          </a:p>
        </p:txBody>
      </p:sp>
    </p:spTree>
    <p:extLst>
      <p:ext uri="{BB962C8B-B14F-4D97-AF65-F5344CB8AC3E}">
        <p14:creationId xmlns:p14="http://schemas.microsoft.com/office/powerpoint/2010/main" val="800782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F7925-BC4F-1CC1-F7EC-C174F9A58ACA}"/>
              </a:ext>
            </a:extLst>
          </p:cNvPr>
          <p:cNvSpPr>
            <a:spLocks noGrp="1"/>
          </p:cNvSpPr>
          <p:nvPr>
            <p:ph type="title"/>
          </p:nvPr>
        </p:nvSpPr>
        <p:spPr/>
        <p:txBody>
          <a:bodyPr/>
          <a:lstStyle/>
          <a:p>
            <a:r>
              <a:rPr lang="en-IN" dirty="0"/>
              <a:t>Magnetic Field:</a:t>
            </a:r>
          </a:p>
        </p:txBody>
      </p:sp>
      <p:sp>
        <p:nvSpPr>
          <p:cNvPr id="3" name="Content Placeholder 2">
            <a:extLst>
              <a:ext uri="{FF2B5EF4-FFF2-40B4-BE49-F238E27FC236}">
                <a16:creationId xmlns:a16="http://schemas.microsoft.com/office/drawing/2014/main" id="{9C93F4CB-6833-A4FE-EBFE-2577B800FD8A}"/>
              </a:ext>
            </a:extLst>
          </p:cNvPr>
          <p:cNvSpPr>
            <a:spLocks noGrp="1"/>
          </p:cNvSpPr>
          <p:nvPr>
            <p:ph idx="1"/>
          </p:nvPr>
        </p:nvSpPr>
        <p:spPr/>
        <p:txBody>
          <a:bodyPr/>
          <a:lstStyle/>
          <a:p>
            <a:r>
              <a:rPr lang="en-US" dirty="0"/>
              <a:t>The region surrounding a magnet or a moving electric charge within which its magnetic influence can be experienced is called the magnetic field.“</a:t>
            </a:r>
          </a:p>
          <a:p>
            <a:r>
              <a:rPr lang="en-US" dirty="0"/>
              <a:t>In </a:t>
            </a:r>
            <a:r>
              <a:rPr lang="en-US" b="1" dirty="0"/>
              <a:t>more precise terms </a:t>
            </a:r>
            <a:r>
              <a:rPr lang="en-US" dirty="0"/>
              <a:t>for a moving charge:</a:t>
            </a:r>
          </a:p>
          <a:p>
            <a:pPr marL="0" indent="0">
              <a:buNone/>
            </a:pPr>
            <a:r>
              <a:rPr lang="en-US" dirty="0"/>
              <a:t>	"The magnetic field B⃗ at a point is defined as the force experienced per unit positive charge </a:t>
            </a:r>
            <a:r>
              <a:rPr lang="en-US" b="1" dirty="0"/>
              <a:t>moving with a unit velocity perpendicular to the magnetic field."</a:t>
            </a:r>
            <a:endParaRPr lang="en-IN" b="1" dirty="0"/>
          </a:p>
        </p:txBody>
      </p:sp>
    </p:spTree>
    <p:extLst>
      <p:ext uri="{BB962C8B-B14F-4D97-AF65-F5344CB8AC3E}">
        <p14:creationId xmlns:p14="http://schemas.microsoft.com/office/powerpoint/2010/main" val="531088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479C3-CFE6-6F30-5E5D-0BF16A6D7A6E}"/>
              </a:ext>
            </a:extLst>
          </p:cNvPr>
          <p:cNvSpPr>
            <a:spLocks noGrp="1"/>
          </p:cNvSpPr>
          <p:nvPr>
            <p:ph type="title"/>
          </p:nvPr>
        </p:nvSpPr>
        <p:spPr/>
        <p:txBody>
          <a:bodyPr/>
          <a:lstStyle/>
          <a:p>
            <a:r>
              <a:rPr lang="en-IN" dirty="0"/>
              <a:t>Dimensional formula for magnetic field:</a:t>
            </a:r>
          </a:p>
        </p:txBody>
      </p:sp>
      <p:pic>
        <p:nvPicPr>
          <p:cNvPr id="7" name="Content Placeholder 6">
            <a:extLst>
              <a:ext uri="{FF2B5EF4-FFF2-40B4-BE49-F238E27FC236}">
                <a16:creationId xmlns:a16="http://schemas.microsoft.com/office/drawing/2014/main" id="{1A10C8A0-132F-3986-2BCC-4490A1256650}"/>
              </a:ext>
            </a:extLst>
          </p:cNvPr>
          <p:cNvPicPr>
            <a:picLocks noGrp="1" noChangeAspect="1"/>
          </p:cNvPicPr>
          <p:nvPr>
            <p:ph sz="half" idx="2"/>
          </p:nvPr>
        </p:nvPicPr>
        <p:blipFill>
          <a:blip r:embed="rId2"/>
          <a:stretch>
            <a:fillRect/>
          </a:stretch>
        </p:blipFill>
        <p:spPr>
          <a:xfrm>
            <a:off x="6172200" y="2231128"/>
            <a:ext cx="5181600" cy="2261655"/>
          </a:xfrm>
        </p:spPr>
      </p:pic>
      <p:pic>
        <p:nvPicPr>
          <p:cNvPr id="5" name="Content Placeholder 4">
            <a:extLst>
              <a:ext uri="{FF2B5EF4-FFF2-40B4-BE49-F238E27FC236}">
                <a16:creationId xmlns:a16="http://schemas.microsoft.com/office/drawing/2014/main" id="{79359533-743E-E1BA-BC06-4E23BB7E249C}"/>
              </a:ext>
            </a:extLst>
          </p:cNvPr>
          <p:cNvPicPr>
            <a:picLocks noGrp="1" noChangeAspect="1"/>
          </p:cNvPicPr>
          <p:nvPr>
            <p:ph sz="half" idx="1"/>
          </p:nvPr>
        </p:nvPicPr>
        <p:blipFill>
          <a:blip r:embed="rId3"/>
          <a:stretch>
            <a:fillRect/>
          </a:stretch>
        </p:blipFill>
        <p:spPr>
          <a:xfrm>
            <a:off x="838200" y="2256184"/>
            <a:ext cx="5181600" cy="2261656"/>
          </a:xfrm>
        </p:spPr>
      </p:pic>
    </p:spTree>
    <p:extLst>
      <p:ext uri="{BB962C8B-B14F-4D97-AF65-F5344CB8AC3E}">
        <p14:creationId xmlns:p14="http://schemas.microsoft.com/office/powerpoint/2010/main" val="3770845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73F38-281A-AC41-665D-2C598F7F05BB}"/>
              </a:ext>
            </a:extLst>
          </p:cNvPr>
          <p:cNvSpPr>
            <a:spLocks noGrp="1"/>
          </p:cNvSpPr>
          <p:nvPr>
            <p:ph type="title"/>
          </p:nvPr>
        </p:nvSpPr>
        <p:spPr/>
        <p:txBody>
          <a:bodyPr/>
          <a:lstStyle/>
          <a:p>
            <a:r>
              <a:rPr lang="en-IN" dirty="0"/>
              <a:t>Dimensional formula for magnetic field:</a:t>
            </a:r>
          </a:p>
        </p:txBody>
      </p:sp>
      <p:pic>
        <p:nvPicPr>
          <p:cNvPr id="7" name="Content Placeholder 6">
            <a:extLst>
              <a:ext uri="{FF2B5EF4-FFF2-40B4-BE49-F238E27FC236}">
                <a16:creationId xmlns:a16="http://schemas.microsoft.com/office/drawing/2014/main" id="{035D19B8-EC2D-869E-C9D6-20AE2793D67A}"/>
              </a:ext>
            </a:extLst>
          </p:cNvPr>
          <p:cNvPicPr>
            <a:picLocks noGrp="1" noChangeAspect="1"/>
          </p:cNvPicPr>
          <p:nvPr>
            <p:ph sz="half" idx="1"/>
          </p:nvPr>
        </p:nvPicPr>
        <p:blipFill>
          <a:blip r:embed="rId2"/>
          <a:stretch>
            <a:fillRect/>
          </a:stretch>
        </p:blipFill>
        <p:spPr>
          <a:xfrm>
            <a:off x="288235" y="2007705"/>
            <a:ext cx="5731565" cy="4485170"/>
          </a:xfrm>
        </p:spPr>
      </p:pic>
      <p:pic>
        <p:nvPicPr>
          <p:cNvPr id="9" name="Content Placeholder 8">
            <a:extLst>
              <a:ext uri="{FF2B5EF4-FFF2-40B4-BE49-F238E27FC236}">
                <a16:creationId xmlns:a16="http://schemas.microsoft.com/office/drawing/2014/main" id="{88710949-9B4E-4FE9-43ED-2A06DB602731}"/>
              </a:ext>
            </a:extLst>
          </p:cNvPr>
          <p:cNvPicPr>
            <a:picLocks noGrp="1" noChangeAspect="1"/>
          </p:cNvPicPr>
          <p:nvPr>
            <p:ph sz="half" idx="2"/>
          </p:nvPr>
        </p:nvPicPr>
        <p:blipFill>
          <a:blip r:embed="rId3"/>
          <a:stretch>
            <a:fillRect/>
          </a:stretch>
        </p:blipFill>
        <p:spPr>
          <a:xfrm>
            <a:off x="6172200" y="2007705"/>
            <a:ext cx="5181600" cy="3617843"/>
          </a:xfrm>
        </p:spPr>
      </p:pic>
    </p:spTree>
    <p:extLst>
      <p:ext uri="{BB962C8B-B14F-4D97-AF65-F5344CB8AC3E}">
        <p14:creationId xmlns:p14="http://schemas.microsoft.com/office/powerpoint/2010/main" val="1234659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EAB4C-5A43-019A-E143-2889C6177B61}"/>
              </a:ext>
            </a:extLst>
          </p:cNvPr>
          <p:cNvSpPr>
            <a:spLocks noGrp="1"/>
          </p:cNvSpPr>
          <p:nvPr>
            <p:ph type="title"/>
          </p:nvPr>
        </p:nvSpPr>
        <p:spPr/>
        <p:txBody>
          <a:bodyPr/>
          <a:lstStyle/>
          <a:p>
            <a:r>
              <a:rPr lang="en-IN" dirty="0"/>
              <a:t>Lorentz force:</a:t>
            </a:r>
          </a:p>
        </p:txBody>
      </p:sp>
      <p:sp>
        <p:nvSpPr>
          <p:cNvPr id="3" name="Content Placeholder 2">
            <a:extLst>
              <a:ext uri="{FF2B5EF4-FFF2-40B4-BE49-F238E27FC236}">
                <a16:creationId xmlns:a16="http://schemas.microsoft.com/office/drawing/2014/main" id="{4345CB05-4C33-FD20-BB6E-4DC3FA464284}"/>
              </a:ext>
            </a:extLst>
          </p:cNvPr>
          <p:cNvSpPr>
            <a:spLocks noGrp="1"/>
          </p:cNvSpPr>
          <p:nvPr>
            <p:ph idx="1"/>
          </p:nvPr>
        </p:nvSpPr>
        <p:spPr/>
        <p:txBody>
          <a:bodyPr/>
          <a:lstStyle/>
          <a:p>
            <a:r>
              <a:rPr lang="en-IN" dirty="0"/>
              <a:t>It is the net force experienced by a charged particle when it is in region of both electric field and magnetic field.</a:t>
            </a:r>
          </a:p>
          <a:p>
            <a:endParaRPr lang="en-IN" dirty="0"/>
          </a:p>
        </p:txBody>
      </p:sp>
      <p:pic>
        <p:nvPicPr>
          <p:cNvPr id="5" name="Picture 4">
            <a:extLst>
              <a:ext uri="{FF2B5EF4-FFF2-40B4-BE49-F238E27FC236}">
                <a16:creationId xmlns:a16="http://schemas.microsoft.com/office/drawing/2014/main" id="{E4353FEE-C7CD-FC78-F6C9-F2DFC2069E33}"/>
              </a:ext>
            </a:extLst>
          </p:cNvPr>
          <p:cNvPicPr>
            <a:picLocks noChangeAspect="1"/>
          </p:cNvPicPr>
          <p:nvPr/>
        </p:nvPicPr>
        <p:blipFill>
          <a:blip r:embed="rId2"/>
          <a:stretch>
            <a:fillRect/>
          </a:stretch>
        </p:blipFill>
        <p:spPr>
          <a:xfrm>
            <a:off x="4285997" y="2628789"/>
            <a:ext cx="3968214" cy="1754368"/>
          </a:xfrm>
          <a:prstGeom prst="rect">
            <a:avLst/>
          </a:prstGeom>
        </p:spPr>
      </p:pic>
    </p:spTree>
    <p:extLst>
      <p:ext uri="{BB962C8B-B14F-4D97-AF65-F5344CB8AC3E}">
        <p14:creationId xmlns:p14="http://schemas.microsoft.com/office/powerpoint/2010/main" val="1583402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E1B73-7831-D0D3-5A2C-96C0B62E3565}"/>
              </a:ext>
            </a:extLst>
          </p:cNvPr>
          <p:cNvSpPr>
            <a:spLocks noGrp="1"/>
          </p:cNvSpPr>
          <p:nvPr>
            <p:ph type="title"/>
          </p:nvPr>
        </p:nvSpPr>
        <p:spPr>
          <a:xfrm>
            <a:off x="838200" y="365126"/>
            <a:ext cx="10515600" cy="519458"/>
          </a:xfrm>
        </p:spPr>
        <p:txBody>
          <a:bodyPr>
            <a:normAutofit fontScale="90000"/>
          </a:bodyPr>
          <a:lstStyle/>
          <a:p>
            <a:r>
              <a:rPr lang="en-IN" dirty="0"/>
              <a:t>Lorentz force:</a:t>
            </a:r>
          </a:p>
        </p:txBody>
      </p:sp>
      <p:pic>
        <p:nvPicPr>
          <p:cNvPr id="6" name="Content Placeholder 5">
            <a:extLst>
              <a:ext uri="{FF2B5EF4-FFF2-40B4-BE49-F238E27FC236}">
                <a16:creationId xmlns:a16="http://schemas.microsoft.com/office/drawing/2014/main" id="{2C053AED-50BC-9AD8-6FBE-354CE169CC4D}"/>
              </a:ext>
            </a:extLst>
          </p:cNvPr>
          <p:cNvPicPr>
            <a:picLocks noGrp="1" noChangeAspect="1"/>
          </p:cNvPicPr>
          <p:nvPr>
            <p:ph sz="half" idx="2"/>
          </p:nvPr>
        </p:nvPicPr>
        <p:blipFill>
          <a:blip r:embed="rId2"/>
          <a:stretch>
            <a:fillRect/>
          </a:stretch>
        </p:blipFill>
        <p:spPr>
          <a:xfrm>
            <a:off x="6174783" y="1143000"/>
            <a:ext cx="5176433" cy="5033963"/>
          </a:xfrm>
        </p:spPr>
      </p:pic>
      <p:pic>
        <p:nvPicPr>
          <p:cNvPr id="7" name="Content Placeholder 6">
            <a:extLst>
              <a:ext uri="{FF2B5EF4-FFF2-40B4-BE49-F238E27FC236}">
                <a16:creationId xmlns:a16="http://schemas.microsoft.com/office/drawing/2014/main" id="{2E2360D3-E7DE-C4EF-1440-06B2A0B2C973}"/>
              </a:ext>
            </a:extLst>
          </p:cNvPr>
          <p:cNvPicPr>
            <a:picLocks noGrp="1" noChangeAspect="1"/>
          </p:cNvPicPr>
          <p:nvPr>
            <p:ph sz="half" idx="1"/>
          </p:nvPr>
        </p:nvPicPr>
        <p:blipFill>
          <a:blip r:embed="rId3"/>
          <a:stretch>
            <a:fillRect/>
          </a:stretch>
        </p:blipFill>
        <p:spPr>
          <a:xfrm>
            <a:off x="1618997" y="1570384"/>
            <a:ext cx="3620005" cy="2889810"/>
          </a:xfrm>
          <a:prstGeom prst="rect">
            <a:avLst/>
          </a:prstGeom>
        </p:spPr>
      </p:pic>
    </p:spTree>
    <p:extLst>
      <p:ext uri="{BB962C8B-B14F-4D97-AF65-F5344CB8AC3E}">
        <p14:creationId xmlns:p14="http://schemas.microsoft.com/office/powerpoint/2010/main" val="521201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C8F72-0392-F63E-4DF6-ADC70FC27FB1}"/>
              </a:ext>
            </a:extLst>
          </p:cNvPr>
          <p:cNvSpPr>
            <a:spLocks noGrp="1"/>
          </p:cNvSpPr>
          <p:nvPr>
            <p:ph type="title"/>
          </p:nvPr>
        </p:nvSpPr>
        <p:spPr/>
        <p:txBody>
          <a:bodyPr/>
          <a:lstStyle/>
          <a:p>
            <a:r>
              <a:rPr lang="en-IN" b="1" dirty="0"/>
              <a:t>Magnetic Force</a:t>
            </a:r>
            <a:endParaRPr lang="en-IN" dirty="0"/>
          </a:p>
        </p:txBody>
      </p:sp>
      <p:sp>
        <p:nvSpPr>
          <p:cNvPr id="3" name="Content Placeholder 2">
            <a:extLst>
              <a:ext uri="{FF2B5EF4-FFF2-40B4-BE49-F238E27FC236}">
                <a16:creationId xmlns:a16="http://schemas.microsoft.com/office/drawing/2014/main" id="{DED21E09-0C91-FE82-856C-A6A8F07B363A}"/>
              </a:ext>
            </a:extLst>
          </p:cNvPr>
          <p:cNvSpPr>
            <a:spLocks noGrp="1"/>
          </p:cNvSpPr>
          <p:nvPr>
            <p:ph idx="1"/>
          </p:nvPr>
        </p:nvSpPr>
        <p:spPr/>
        <p:txBody>
          <a:bodyPr/>
          <a:lstStyle/>
          <a:p>
            <a:r>
              <a:rPr lang="en-US" b="1" dirty="0"/>
              <a:t>Sources of Magnetic Field:</a:t>
            </a:r>
            <a:r>
              <a:rPr lang="en-US" dirty="0"/>
              <a:t> Just as static charges produce an electric field, currents or moving charges produce a magnetic field, denoted by </a:t>
            </a:r>
            <a:r>
              <a:rPr lang="en-US" b="1" dirty="0"/>
              <a:t>B(r)</a:t>
            </a:r>
            <a:r>
              <a:rPr lang="en-US" dirty="0"/>
              <a:t>, which is a vector field.</a:t>
            </a:r>
          </a:p>
          <a:p>
            <a:r>
              <a:rPr lang="en-US" b="1" dirty="0"/>
              <a:t>Principle of Superposition:</a:t>
            </a:r>
            <a:r>
              <a:rPr lang="en-US" dirty="0"/>
              <a:t> The magnetic field due to multiple sources is the vector sum of the magnetic fields from each individual source</a:t>
            </a:r>
          </a:p>
          <a:p>
            <a:r>
              <a:rPr lang="en-US" b="1" dirty="0"/>
              <a:t>Magnetic Force on a Charged Particle (Lorentz Force):</a:t>
            </a:r>
            <a:r>
              <a:rPr lang="en-US" dirty="0"/>
              <a:t> A moving charged particle of charge </a:t>
            </a:r>
            <a:r>
              <a:rPr lang="en-US" i="1" dirty="0"/>
              <a:t>q</a:t>
            </a:r>
            <a:r>
              <a:rPr lang="en-US" dirty="0"/>
              <a:t> with velocity </a:t>
            </a:r>
            <a:r>
              <a:rPr lang="en-US" b="1" dirty="0"/>
              <a:t>v</a:t>
            </a:r>
            <a:r>
              <a:rPr lang="en-US" dirty="0"/>
              <a:t> experiences a force in a magnetic field </a:t>
            </a:r>
            <a:r>
              <a:rPr lang="en-US" b="1" dirty="0"/>
              <a:t>B</a:t>
            </a:r>
            <a:r>
              <a:rPr lang="en-US" dirty="0"/>
              <a:t>. This magnetic force </a:t>
            </a:r>
            <a:r>
              <a:rPr lang="en-US" b="1" dirty="0"/>
              <a:t>F</a:t>
            </a:r>
            <a:r>
              <a:rPr lang="en-US" dirty="0"/>
              <a:t> is given by </a:t>
            </a:r>
            <a:r>
              <a:rPr lang="en-US" b="1" dirty="0"/>
              <a:t>F</a:t>
            </a:r>
            <a:r>
              <a:rPr lang="en-US" dirty="0"/>
              <a:t> = </a:t>
            </a:r>
            <a:r>
              <a:rPr lang="en-US" i="1" dirty="0"/>
              <a:t>q</a:t>
            </a:r>
            <a:r>
              <a:rPr lang="en-US" dirty="0"/>
              <a:t> (</a:t>
            </a:r>
            <a:r>
              <a:rPr lang="en-US" b="1" dirty="0"/>
              <a:t>v</a:t>
            </a:r>
            <a:r>
              <a:rPr lang="en-US" dirty="0"/>
              <a:t> × </a:t>
            </a:r>
            <a:r>
              <a:rPr lang="en-US" b="1" dirty="0"/>
              <a:t>B</a:t>
            </a:r>
            <a:r>
              <a:rPr lang="en-US" dirty="0"/>
              <a:t>)</a:t>
            </a:r>
            <a:endParaRPr lang="en-IN" dirty="0"/>
          </a:p>
        </p:txBody>
      </p:sp>
    </p:spTree>
    <p:extLst>
      <p:ext uri="{BB962C8B-B14F-4D97-AF65-F5344CB8AC3E}">
        <p14:creationId xmlns:p14="http://schemas.microsoft.com/office/powerpoint/2010/main" val="14649574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313</TotalTime>
  <Words>834</Words>
  <Application>Microsoft Office PowerPoint</Application>
  <PresentationFormat>Widescreen</PresentationFormat>
  <Paragraphs>54</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Calibri Light</vt:lpstr>
      <vt:lpstr>Office Theme</vt:lpstr>
      <vt:lpstr>Ch 4 – Moving Charges and Magnetism</vt:lpstr>
      <vt:lpstr>Intro:</vt:lpstr>
      <vt:lpstr>Intro:</vt:lpstr>
      <vt:lpstr>Magnetic Field:</vt:lpstr>
      <vt:lpstr>Dimensional formula for magnetic field:</vt:lpstr>
      <vt:lpstr>Dimensional formula for magnetic field:</vt:lpstr>
      <vt:lpstr>Lorentz force:</vt:lpstr>
      <vt:lpstr>Lorentz force:</vt:lpstr>
      <vt:lpstr>Magnetic Force</vt:lpstr>
      <vt:lpstr>Magnetic Force</vt:lpstr>
      <vt:lpstr>Magnetic Force on a Current-Carrying Conductor:</vt:lpstr>
      <vt:lpstr>Magnetic Force on a Current-Carrying Conductor:</vt:lpstr>
      <vt:lpstr>Magnetic Force on a Current-Carrying Conductor:</vt:lpstr>
      <vt:lpstr>PowerPoint Presentation</vt:lpstr>
      <vt:lpstr>PowerPoint Presentation</vt:lpstr>
      <vt:lpstr>Motion in a Magnetic Field</vt:lpstr>
      <vt:lpstr>Motion in a Magnetic Field</vt:lpstr>
      <vt:lpstr>Motion in a Magnetic Field</vt:lpstr>
      <vt:lpstr>Motion in a Magnetic Field</vt:lpstr>
      <vt:lpstr>Motion in a Magnetic Field</vt:lpstr>
      <vt:lpstr>Motion in a Magnetic Field</vt:lpstr>
      <vt:lpstr>Motion in a Magnetic Field:</vt:lpstr>
      <vt:lpstr>BIOT–SAVART’S LAW: </vt:lpstr>
      <vt:lpstr>BIOT–SAVART’S LAW:</vt:lpstr>
      <vt:lpstr>PowerPoint Presentation</vt:lpstr>
      <vt:lpstr>PowerPoint Presentation</vt:lpstr>
      <vt:lpstr>PowerPoint Presentation</vt:lpstr>
      <vt:lpstr>PowerPoint Presentation</vt:lpstr>
      <vt:lpstr>Cyclotron: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Arunkumar Ramasamy</dc:creator>
  <cp:lastModifiedBy>Arunkumar Ramasamy</cp:lastModifiedBy>
  <cp:revision>3</cp:revision>
  <dcterms:created xsi:type="dcterms:W3CDTF">2025-07-07T06:40:44Z</dcterms:created>
  <dcterms:modified xsi:type="dcterms:W3CDTF">2025-07-09T00:39:31Z</dcterms:modified>
</cp:coreProperties>
</file>